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0" r:id="rId3"/>
    <p:sldId id="261" r:id="rId4"/>
    <p:sldId id="276" r:id="rId5"/>
    <p:sldId id="266" r:id="rId6"/>
    <p:sldId id="275" r:id="rId7"/>
    <p:sldId id="262" r:id="rId8"/>
    <p:sldId id="264" r:id="rId9"/>
    <p:sldId id="268" r:id="rId10"/>
    <p:sldId id="269" r:id="rId11"/>
    <p:sldId id="270" r:id="rId12"/>
    <p:sldId id="279" r:id="rId13"/>
  </p:sldIdLst>
  <p:sldSz cx="10058400" cy="7772400"/>
  <p:notesSz cx="6858000" cy="9313863"/>
  <p:defaultTextStyle>
    <a:defPPr>
      <a:defRPr lang="fr-FR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2" autoAdjust="0"/>
    <p:restoredTop sz="99905" autoAdjust="0"/>
  </p:normalViewPr>
  <p:slideViewPr>
    <p:cSldViewPr>
      <p:cViewPr>
        <p:scale>
          <a:sx n="72" d="100"/>
          <a:sy n="72" d="100"/>
        </p:scale>
        <p:origin x="-600" y="-336"/>
      </p:cViewPr>
      <p:guideLst>
        <p:guide orient="horz" pos="4368"/>
        <p:guide orient="horz" pos="1152"/>
        <p:guide pos="2832"/>
        <p:guide pos="3600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532" y="-78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02COL2UK\Buildings\CS%20London\Projects\2471\24710169%20-%20London%20Bridge%20Tower%20-%20The%20Shard\08%20Design\Struc\Excel\Axial%20Shortening\101105%20Mace%20settlement%20record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071003081136596E-2"/>
          <c:y val="2.3251346291570055E-2"/>
          <c:w val="0.91954631975350898"/>
          <c:h val="0.88239965661051956"/>
        </c:manualLayout>
      </c:layout>
      <c:lineChart>
        <c:grouping val="standard"/>
        <c:varyColors val="0"/>
        <c:ser>
          <c:idx val="7"/>
          <c:order val="0"/>
          <c:tx>
            <c:strRef>
              <c:f>Sheet1!$I$1</c:f>
              <c:strCache>
                <c:ptCount val="1"/>
                <c:pt idx="0">
                  <c:v>L00</c:v>
                </c:pt>
              </c:strCache>
            </c:strRef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ymbol val="diamond"/>
            <c:size val="1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Pt>
            <c:idx val="31"/>
            <c:bubble3D val="0"/>
          </c:dPt>
          <c:cat>
            <c:numRef>
              <c:f>Sheet1!$B$2:$B$37</c:f>
              <c:numCache>
                <c:formatCode>m/d/yyyy</c:formatCode>
                <c:ptCount val="36"/>
                <c:pt idx="0">
                  <c:v>40197</c:v>
                </c:pt>
                <c:pt idx="1">
                  <c:v>40218</c:v>
                </c:pt>
                <c:pt idx="2">
                  <c:v>40224</c:v>
                </c:pt>
                <c:pt idx="3">
                  <c:v>40233</c:v>
                </c:pt>
                <c:pt idx="4">
                  <c:v>40240</c:v>
                </c:pt>
                <c:pt idx="5">
                  <c:v>40248</c:v>
                </c:pt>
                <c:pt idx="6">
                  <c:v>40256</c:v>
                </c:pt>
                <c:pt idx="7">
                  <c:v>40281</c:v>
                </c:pt>
                <c:pt idx="8">
                  <c:v>40289</c:v>
                </c:pt>
                <c:pt idx="9">
                  <c:v>40298</c:v>
                </c:pt>
                <c:pt idx="10">
                  <c:v>40308</c:v>
                </c:pt>
                <c:pt idx="11">
                  <c:v>40318</c:v>
                </c:pt>
                <c:pt idx="12">
                  <c:v>40336</c:v>
                </c:pt>
                <c:pt idx="13">
                  <c:v>40358</c:v>
                </c:pt>
                <c:pt idx="14">
                  <c:v>40371</c:v>
                </c:pt>
                <c:pt idx="15">
                  <c:v>40388</c:v>
                </c:pt>
                <c:pt idx="16">
                  <c:v>40407</c:v>
                </c:pt>
                <c:pt idx="17">
                  <c:v>40434</c:v>
                </c:pt>
                <c:pt idx="18">
                  <c:v>40455</c:v>
                </c:pt>
                <c:pt idx="19">
                  <c:v>40464</c:v>
                </c:pt>
                <c:pt idx="20">
                  <c:v>40477</c:v>
                </c:pt>
                <c:pt idx="21">
                  <c:v>40487</c:v>
                </c:pt>
                <c:pt idx="22">
                  <c:v>40501</c:v>
                </c:pt>
                <c:pt idx="23">
                  <c:v>40513</c:v>
                </c:pt>
                <c:pt idx="24">
                  <c:v>40527</c:v>
                </c:pt>
                <c:pt idx="25">
                  <c:v>40548</c:v>
                </c:pt>
                <c:pt idx="26">
                  <c:v>40576</c:v>
                </c:pt>
                <c:pt idx="27">
                  <c:v>40606</c:v>
                </c:pt>
                <c:pt idx="28">
                  <c:v>40633</c:v>
                </c:pt>
                <c:pt idx="29">
                  <c:v>40654</c:v>
                </c:pt>
                <c:pt idx="30">
                  <c:v>40679</c:v>
                </c:pt>
                <c:pt idx="31">
                  <c:v>40737</c:v>
                </c:pt>
                <c:pt idx="32">
                  <c:v>40815</c:v>
                </c:pt>
                <c:pt idx="33">
                  <c:v>40934</c:v>
                </c:pt>
                <c:pt idx="34">
                  <c:v>40983</c:v>
                </c:pt>
                <c:pt idx="35">
                  <c:v>41039</c:v>
                </c:pt>
              </c:numCache>
            </c:numRef>
          </c:cat>
          <c:val>
            <c:numRef>
              <c:f>Sheet1!$I$2:$I$37</c:f>
              <c:numCache>
                <c:formatCode>General</c:formatCode>
                <c:ptCount val="36"/>
                <c:pt idx="0">
                  <c:v>-8</c:v>
                </c:pt>
                <c:pt idx="1">
                  <c:v>-2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6</c:v>
                </c:pt>
                <c:pt idx="7">
                  <c:v>5</c:v>
                </c:pt>
                <c:pt idx="8">
                  <c:v>6</c:v>
                </c:pt>
                <c:pt idx="9">
                  <c:v>4</c:v>
                </c:pt>
                <c:pt idx="10">
                  <c:v>4</c:v>
                </c:pt>
                <c:pt idx="11">
                  <c:v>9</c:v>
                </c:pt>
                <c:pt idx="12">
                  <c:v>9</c:v>
                </c:pt>
                <c:pt idx="13">
                  <c:v>8</c:v>
                </c:pt>
                <c:pt idx="14">
                  <c:v>11</c:v>
                </c:pt>
                <c:pt idx="15">
                  <c:v>15</c:v>
                </c:pt>
                <c:pt idx="16">
                  <c:v>11</c:v>
                </c:pt>
                <c:pt idx="17">
                  <c:v>12</c:v>
                </c:pt>
                <c:pt idx="18">
                  <c:v>20</c:v>
                </c:pt>
                <c:pt idx="19">
                  <c:v>16</c:v>
                </c:pt>
                <c:pt idx="20">
                  <c:v>17</c:v>
                </c:pt>
                <c:pt idx="21">
                  <c:v>16</c:v>
                </c:pt>
                <c:pt idx="22">
                  <c:v>19</c:v>
                </c:pt>
                <c:pt idx="23">
                  <c:v>21</c:v>
                </c:pt>
                <c:pt idx="24">
                  <c:v>18</c:v>
                </c:pt>
                <c:pt idx="25">
                  <c:v>19</c:v>
                </c:pt>
                <c:pt idx="26">
                  <c:v>19</c:v>
                </c:pt>
                <c:pt idx="27">
                  <c:v>22</c:v>
                </c:pt>
                <c:pt idx="28">
                  <c:v>22</c:v>
                </c:pt>
                <c:pt idx="29">
                  <c:v>19</c:v>
                </c:pt>
                <c:pt idx="30">
                  <c:v>20</c:v>
                </c:pt>
                <c:pt idx="31">
                  <c:v>20</c:v>
                </c:pt>
                <c:pt idx="32">
                  <c:v>22</c:v>
                </c:pt>
                <c:pt idx="33">
                  <c:v>25</c:v>
                </c:pt>
                <c:pt idx="34">
                  <c:v>23</c:v>
                </c:pt>
                <c:pt idx="35">
                  <c:v>25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Sheet1!$J$1</c:f>
              <c:strCache>
                <c:ptCount val="1"/>
                <c:pt idx="0">
                  <c:v>L10</c:v>
                </c:pt>
              </c:strCache>
            </c:strRef>
          </c:tx>
          <c:spPr>
            <a:ln w="38100">
              <a:solidFill>
                <a:schemeClr val="accent2">
                  <a:lumMod val="75000"/>
                </a:schemeClr>
              </a:solidFill>
            </a:ln>
          </c:spPr>
          <c:marker>
            <c:symbol val="square"/>
            <c:size val="7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cat>
            <c:numRef>
              <c:f>Sheet1!$B$2:$B$37</c:f>
              <c:numCache>
                <c:formatCode>m/d/yyyy</c:formatCode>
                <c:ptCount val="36"/>
                <c:pt idx="0">
                  <c:v>40197</c:v>
                </c:pt>
                <c:pt idx="1">
                  <c:v>40218</c:v>
                </c:pt>
                <c:pt idx="2">
                  <c:v>40224</c:v>
                </c:pt>
                <c:pt idx="3">
                  <c:v>40233</c:v>
                </c:pt>
                <c:pt idx="4">
                  <c:v>40240</c:v>
                </c:pt>
                <c:pt idx="5">
                  <c:v>40248</c:v>
                </c:pt>
                <c:pt idx="6">
                  <c:v>40256</c:v>
                </c:pt>
                <c:pt idx="7">
                  <c:v>40281</c:v>
                </c:pt>
                <c:pt idx="8">
                  <c:v>40289</c:v>
                </c:pt>
                <c:pt idx="9">
                  <c:v>40298</c:v>
                </c:pt>
                <c:pt idx="10">
                  <c:v>40308</c:v>
                </c:pt>
                <c:pt idx="11">
                  <c:v>40318</c:v>
                </c:pt>
                <c:pt idx="12">
                  <c:v>40336</c:v>
                </c:pt>
                <c:pt idx="13">
                  <c:v>40358</c:v>
                </c:pt>
                <c:pt idx="14">
                  <c:v>40371</c:v>
                </c:pt>
                <c:pt idx="15">
                  <c:v>40388</c:v>
                </c:pt>
                <c:pt idx="16">
                  <c:v>40407</c:v>
                </c:pt>
                <c:pt idx="17">
                  <c:v>40434</c:v>
                </c:pt>
                <c:pt idx="18">
                  <c:v>40455</c:v>
                </c:pt>
                <c:pt idx="19">
                  <c:v>40464</c:v>
                </c:pt>
                <c:pt idx="20">
                  <c:v>40477</c:v>
                </c:pt>
                <c:pt idx="21">
                  <c:v>40487</c:v>
                </c:pt>
                <c:pt idx="22">
                  <c:v>40501</c:v>
                </c:pt>
                <c:pt idx="23">
                  <c:v>40513</c:v>
                </c:pt>
                <c:pt idx="24">
                  <c:v>40527</c:v>
                </c:pt>
                <c:pt idx="25">
                  <c:v>40548</c:v>
                </c:pt>
                <c:pt idx="26">
                  <c:v>40576</c:v>
                </c:pt>
                <c:pt idx="27">
                  <c:v>40606</c:v>
                </c:pt>
                <c:pt idx="28">
                  <c:v>40633</c:v>
                </c:pt>
                <c:pt idx="29">
                  <c:v>40654</c:v>
                </c:pt>
                <c:pt idx="30">
                  <c:v>40679</c:v>
                </c:pt>
                <c:pt idx="31">
                  <c:v>40737</c:v>
                </c:pt>
                <c:pt idx="32">
                  <c:v>40815</c:v>
                </c:pt>
                <c:pt idx="33">
                  <c:v>40934</c:v>
                </c:pt>
                <c:pt idx="34">
                  <c:v>40983</c:v>
                </c:pt>
                <c:pt idx="35">
                  <c:v>41039</c:v>
                </c:pt>
              </c:numCache>
            </c:numRef>
          </c:cat>
          <c:val>
            <c:numRef>
              <c:f>Sheet1!$J$2:$J$37</c:f>
              <c:numCache>
                <c:formatCode>General</c:formatCode>
                <c:ptCount val="36"/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4</c:v>
                </c:pt>
                <c:pt idx="13">
                  <c:v>3</c:v>
                </c:pt>
                <c:pt idx="14">
                  <c:v>6</c:v>
                </c:pt>
                <c:pt idx="15">
                  <c:v>20</c:v>
                </c:pt>
                <c:pt idx="16">
                  <c:v>16</c:v>
                </c:pt>
                <c:pt idx="17">
                  <c:v>17</c:v>
                </c:pt>
                <c:pt idx="18">
                  <c:v>25</c:v>
                </c:pt>
                <c:pt idx="19">
                  <c:v>20</c:v>
                </c:pt>
                <c:pt idx="20">
                  <c:v>22</c:v>
                </c:pt>
                <c:pt idx="21">
                  <c:v>22</c:v>
                </c:pt>
                <c:pt idx="22">
                  <c:v>24</c:v>
                </c:pt>
                <c:pt idx="23">
                  <c:v>25</c:v>
                </c:pt>
                <c:pt idx="24">
                  <c:v>24</c:v>
                </c:pt>
                <c:pt idx="25">
                  <c:v>23</c:v>
                </c:pt>
                <c:pt idx="26">
                  <c:v>23</c:v>
                </c:pt>
                <c:pt idx="27">
                  <c:v>27</c:v>
                </c:pt>
                <c:pt idx="28">
                  <c:v>27</c:v>
                </c:pt>
                <c:pt idx="29">
                  <c:v>23</c:v>
                </c:pt>
                <c:pt idx="30">
                  <c:v>24</c:v>
                </c:pt>
                <c:pt idx="31">
                  <c:v>26</c:v>
                </c:pt>
                <c:pt idx="32">
                  <c:v>29</c:v>
                </c:pt>
                <c:pt idx="33">
                  <c:v>32</c:v>
                </c:pt>
                <c:pt idx="34">
                  <c:v>30</c:v>
                </c:pt>
                <c:pt idx="35">
                  <c:v>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Sheet1!$L$1</c:f>
              <c:strCache>
                <c:ptCount val="1"/>
                <c:pt idx="0">
                  <c:v>L30</c:v>
                </c:pt>
              </c:strCache>
            </c:strRef>
          </c:tx>
          <c:spPr>
            <a:ln w="38100">
              <a:solidFill>
                <a:schemeClr val="accent3">
                  <a:lumMod val="75000"/>
                </a:schemeClr>
              </a:solidFill>
            </a:ln>
          </c:spPr>
          <c:marker>
            <c:symbol val="triangle"/>
            <c:size val="7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cat>
            <c:numRef>
              <c:f>Sheet1!$B$2:$B$37</c:f>
              <c:numCache>
                <c:formatCode>m/d/yyyy</c:formatCode>
                <c:ptCount val="36"/>
                <c:pt idx="0">
                  <c:v>40197</c:v>
                </c:pt>
                <c:pt idx="1">
                  <c:v>40218</c:v>
                </c:pt>
                <c:pt idx="2">
                  <c:v>40224</c:v>
                </c:pt>
                <c:pt idx="3">
                  <c:v>40233</c:v>
                </c:pt>
                <c:pt idx="4">
                  <c:v>40240</c:v>
                </c:pt>
                <c:pt idx="5">
                  <c:v>40248</c:v>
                </c:pt>
                <c:pt idx="6">
                  <c:v>40256</c:v>
                </c:pt>
                <c:pt idx="7">
                  <c:v>40281</c:v>
                </c:pt>
                <c:pt idx="8">
                  <c:v>40289</c:v>
                </c:pt>
                <c:pt idx="9">
                  <c:v>40298</c:v>
                </c:pt>
                <c:pt idx="10">
                  <c:v>40308</c:v>
                </c:pt>
                <c:pt idx="11">
                  <c:v>40318</c:v>
                </c:pt>
                <c:pt idx="12">
                  <c:v>40336</c:v>
                </c:pt>
                <c:pt idx="13">
                  <c:v>40358</c:v>
                </c:pt>
                <c:pt idx="14">
                  <c:v>40371</c:v>
                </c:pt>
                <c:pt idx="15">
                  <c:v>40388</c:v>
                </c:pt>
                <c:pt idx="16">
                  <c:v>40407</c:v>
                </c:pt>
                <c:pt idx="17">
                  <c:v>40434</c:v>
                </c:pt>
                <c:pt idx="18">
                  <c:v>40455</c:v>
                </c:pt>
                <c:pt idx="19">
                  <c:v>40464</c:v>
                </c:pt>
                <c:pt idx="20">
                  <c:v>40477</c:v>
                </c:pt>
                <c:pt idx="21">
                  <c:v>40487</c:v>
                </c:pt>
                <c:pt idx="22">
                  <c:v>40501</c:v>
                </c:pt>
                <c:pt idx="23">
                  <c:v>40513</c:v>
                </c:pt>
                <c:pt idx="24">
                  <c:v>40527</c:v>
                </c:pt>
                <c:pt idx="25">
                  <c:v>40548</c:v>
                </c:pt>
                <c:pt idx="26">
                  <c:v>40576</c:v>
                </c:pt>
                <c:pt idx="27">
                  <c:v>40606</c:v>
                </c:pt>
                <c:pt idx="28">
                  <c:v>40633</c:v>
                </c:pt>
                <c:pt idx="29">
                  <c:v>40654</c:v>
                </c:pt>
                <c:pt idx="30">
                  <c:v>40679</c:v>
                </c:pt>
                <c:pt idx="31">
                  <c:v>40737</c:v>
                </c:pt>
                <c:pt idx="32">
                  <c:v>40815</c:v>
                </c:pt>
                <c:pt idx="33">
                  <c:v>40934</c:v>
                </c:pt>
                <c:pt idx="34">
                  <c:v>40983</c:v>
                </c:pt>
                <c:pt idx="35">
                  <c:v>41039</c:v>
                </c:pt>
              </c:numCache>
            </c:numRef>
          </c:cat>
          <c:val>
            <c:numRef>
              <c:f>Sheet1!$L$2:$L$37</c:f>
              <c:numCache>
                <c:formatCode>General</c:formatCode>
                <c:ptCount val="36"/>
                <c:pt idx="16">
                  <c:v>11</c:v>
                </c:pt>
                <c:pt idx="17">
                  <c:v>12</c:v>
                </c:pt>
                <c:pt idx="18">
                  <c:v>20</c:v>
                </c:pt>
                <c:pt idx="19">
                  <c:v>16</c:v>
                </c:pt>
                <c:pt idx="20">
                  <c:v>19</c:v>
                </c:pt>
                <c:pt idx="21">
                  <c:v>22</c:v>
                </c:pt>
                <c:pt idx="22">
                  <c:v>25</c:v>
                </c:pt>
                <c:pt idx="23">
                  <c:v>25</c:v>
                </c:pt>
                <c:pt idx="24">
                  <c:v>25</c:v>
                </c:pt>
                <c:pt idx="25">
                  <c:v>23</c:v>
                </c:pt>
                <c:pt idx="26">
                  <c:v>23</c:v>
                </c:pt>
                <c:pt idx="27">
                  <c:v>26</c:v>
                </c:pt>
                <c:pt idx="28">
                  <c:v>29</c:v>
                </c:pt>
                <c:pt idx="29">
                  <c:v>25</c:v>
                </c:pt>
                <c:pt idx="30">
                  <c:v>26</c:v>
                </c:pt>
                <c:pt idx="31">
                  <c:v>30</c:v>
                </c:pt>
                <c:pt idx="32">
                  <c:v>35</c:v>
                </c:pt>
                <c:pt idx="33">
                  <c:v>36</c:v>
                </c:pt>
                <c:pt idx="34">
                  <c:v>36</c:v>
                </c:pt>
                <c:pt idx="35">
                  <c:v>37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Sheet1!$N$1</c:f>
              <c:strCache>
                <c:ptCount val="1"/>
                <c:pt idx="0">
                  <c:v>L50</c:v>
                </c:pt>
              </c:strCache>
            </c:strRef>
          </c:tx>
          <c:spPr>
            <a:ln w="38100">
              <a:solidFill>
                <a:schemeClr val="accent5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</c:marker>
          <c:cat>
            <c:numRef>
              <c:f>Sheet1!$B$2:$B$37</c:f>
              <c:numCache>
                <c:formatCode>m/d/yyyy</c:formatCode>
                <c:ptCount val="36"/>
                <c:pt idx="0">
                  <c:v>40197</c:v>
                </c:pt>
                <c:pt idx="1">
                  <c:v>40218</c:v>
                </c:pt>
                <c:pt idx="2">
                  <c:v>40224</c:v>
                </c:pt>
                <c:pt idx="3">
                  <c:v>40233</c:v>
                </c:pt>
                <c:pt idx="4">
                  <c:v>40240</c:v>
                </c:pt>
                <c:pt idx="5">
                  <c:v>40248</c:v>
                </c:pt>
                <c:pt idx="6">
                  <c:v>40256</c:v>
                </c:pt>
                <c:pt idx="7">
                  <c:v>40281</c:v>
                </c:pt>
                <c:pt idx="8">
                  <c:v>40289</c:v>
                </c:pt>
                <c:pt idx="9">
                  <c:v>40298</c:v>
                </c:pt>
                <c:pt idx="10">
                  <c:v>40308</c:v>
                </c:pt>
                <c:pt idx="11">
                  <c:v>40318</c:v>
                </c:pt>
                <c:pt idx="12">
                  <c:v>40336</c:v>
                </c:pt>
                <c:pt idx="13">
                  <c:v>40358</c:v>
                </c:pt>
                <c:pt idx="14">
                  <c:v>40371</c:v>
                </c:pt>
                <c:pt idx="15">
                  <c:v>40388</c:v>
                </c:pt>
                <c:pt idx="16">
                  <c:v>40407</c:v>
                </c:pt>
                <c:pt idx="17">
                  <c:v>40434</c:v>
                </c:pt>
                <c:pt idx="18">
                  <c:v>40455</c:v>
                </c:pt>
                <c:pt idx="19">
                  <c:v>40464</c:v>
                </c:pt>
                <c:pt idx="20">
                  <c:v>40477</c:v>
                </c:pt>
                <c:pt idx="21">
                  <c:v>40487</c:v>
                </c:pt>
                <c:pt idx="22">
                  <c:v>40501</c:v>
                </c:pt>
                <c:pt idx="23">
                  <c:v>40513</c:v>
                </c:pt>
                <c:pt idx="24">
                  <c:v>40527</c:v>
                </c:pt>
                <c:pt idx="25">
                  <c:v>40548</c:v>
                </c:pt>
                <c:pt idx="26">
                  <c:v>40576</c:v>
                </c:pt>
                <c:pt idx="27">
                  <c:v>40606</c:v>
                </c:pt>
                <c:pt idx="28">
                  <c:v>40633</c:v>
                </c:pt>
                <c:pt idx="29">
                  <c:v>40654</c:v>
                </c:pt>
                <c:pt idx="30">
                  <c:v>40679</c:v>
                </c:pt>
                <c:pt idx="31">
                  <c:v>40737</c:v>
                </c:pt>
                <c:pt idx="32">
                  <c:v>40815</c:v>
                </c:pt>
                <c:pt idx="33">
                  <c:v>40934</c:v>
                </c:pt>
                <c:pt idx="34">
                  <c:v>40983</c:v>
                </c:pt>
                <c:pt idx="35">
                  <c:v>41039</c:v>
                </c:pt>
              </c:numCache>
            </c:numRef>
          </c:cat>
          <c:val>
            <c:numRef>
              <c:f>Sheet1!$N$2:$N$37</c:f>
              <c:numCache>
                <c:formatCode>General</c:formatCode>
                <c:ptCount val="36"/>
                <c:pt idx="21">
                  <c:v>5</c:v>
                </c:pt>
                <c:pt idx="22">
                  <c:v>7</c:v>
                </c:pt>
                <c:pt idx="23">
                  <c:v>8</c:v>
                </c:pt>
                <c:pt idx="24">
                  <c:v>10</c:v>
                </c:pt>
                <c:pt idx="25">
                  <c:v>8</c:v>
                </c:pt>
                <c:pt idx="26">
                  <c:v>8</c:v>
                </c:pt>
                <c:pt idx="27">
                  <c:v>13</c:v>
                </c:pt>
                <c:pt idx="28">
                  <c:v>17</c:v>
                </c:pt>
                <c:pt idx="29">
                  <c:v>11</c:v>
                </c:pt>
                <c:pt idx="30">
                  <c:v>12</c:v>
                </c:pt>
                <c:pt idx="31">
                  <c:v>18</c:v>
                </c:pt>
                <c:pt idx="32">
                  <c:v>32</c:v>
                </c:pt>
                <c:pt idx="33">
                  <c:v>31</c:v>
                </c:pt>
                <c:pt idx="34">
                  <c:v>33</c:v>
                </c:pt>
                <c:pt idx="35">
                  <c:v>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959488"/>
        <c:axId val="162575424"/>
      </c:lineChart>
      <c:dateAx>
        <c:axId val="48959488"/>
        <c:scaling>
          <c:orientation val="minMax"/>
          <c:min val="40179"/>
        </c:scaling>
        <c:delete val="0"/>
        <c:axPos val="b"/>
        <c:numFmt formatCode="mmm\ yy" sourceLinked="0"/>
        <c:majorTickMark val="out"/>
        <c:minorTickMark val="none"/>
        <c:tickLblPos val="nextTo"/>
        <c:spPr>
          <a:ln w="38100">
            <a:solidFill>
              <a:schemeClr val="tx1">
                <a:lumMod val="50000"/>
              </a:schemeClr>
            </a:solidFill>
          </a:ln>
        </c:spPr>
        <c:txPr>
          <a:bodyPr rot="-5400000" vert="horz"/>
          <a:lstStyle/>
          <a:p>
            <a:pPr>
              <a:defRPr sz="1600" b="1"/>
            </a:pPr>
            <a:endParaRPr lang="en-US"/>
          </a:p>
        </c:txPr>
        <c:crossAx val="162575424"/>
        <c:crosses val="autoZero"/>
        <c:auto val="1"/>
        <c:lblOffset val="100"/>
        <c:baseTimeUnit val="days"/>
        <c:majorUnit val="3"/>
        <c:majorTimeUnit val="months"/>
      </c:dateAx>
      <c:valAx>
        <c:axId val="162575424"/>
        <c:scaling>
          <c:orientation val="minMax"/>
          <c:max val="4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8100">
            <a:solidFill>
              <a:schemeClr val="tx1">
                <a:lumMod val="50000"/>
              </a:schemeClr>
            </a:solidFill>
          </a:ln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48959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5892359285621301E-2"/>
          <c:y val="8.8086064188861141E-2"/>
          <c:w val="0.23807378556891703"/>
          <c:h val="0.1894336321167401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3647F-CFDB-421F-B443-C038DB9CC51A}" type="datetimeFigureOut">
              <a:rPr lang="fr-CA" smtClean="0"/>
              <a:t>2014-10-23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34D9C-C8BC-4470-AFD8-47599457FE05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7462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1B724-BCA6-4C6A-80BF-FBFAFCD34625}" type="datetimeFigureOut">
              <a:rPr lang="fr-CA" smtClean="0"/>
              <a:t>2014-10-23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698500"/>
            <a:ext cx="45180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DE5CB-D451-47F6-B067-EA387EEBEC5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594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81EB1-4F60-4E1A-B8F2-04D7D762B7E2}" type="slidenum">
              <a:rPr lang="en-GB"/>
              <a:pPr/>
              <a:t>1</a:t>
            </a:fld>
            <a:endParaRPr lang="en-GB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8500"/>
            <a:ext cx="4521200" cy="3492500"/>
          </a:xfrm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FFBDB-0E49-4345-A0AA-51BE9DC824AC}" type="slidenum">
              <a:rPr lang="en-GB"/>
              <a:pPr/>
              <a:t>5</a:t>
            </a:fld>
            <a:endParaRPr lang="en-GB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8500"/>
            <a:ext cx="4521200" cy="3492500"/>
          </a:xfrm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181EB1-4F60-4E1A-B8F2-04D7D762B7E2}" type="slidenum">
              <a:rPr lang="en-GB"/>
              <a:pPr/>
              <a:t>12</a:t>
            </a:fld>
            <a:endParaRPr lang="en-GB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8500"/>
            <a:ext cx="4521200" cy="3492500"/>
          </a:xfrm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0" hasCustomPrompt="1"/>
          </p:nvPr>
        </p:nvSpPr>
        <p:spPr>
          <a:xfrm>
            <a:off x="3475038" y="609600"/>
            <a:ext cx="5973762" cy="5715000"/>
          </a:xfrm>
          <a:prstGeom prst="snip1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2362200"/>
            <a:ext cx="4481322" cy="5410200"/>
          </a:xfrm>
          <a:custGeom>
            <a:avLst/>
            <a:gdLst>
              <a:gd name="connsiteX0" fmla="*/ 0 w 4462272"/>
              <a:gd name="connsiteY0" fmla="*/ 0 h 5410200"/>
              <a:gd name="connsiteX1" fmla="*/ 3718545 w 4462272"/>
              <a:gd name="connsiteY1" fmla="*/ 0 h 5410200"/>
              <a:gd name="connsiteX2" fmla="*/ 4462272 w 4462272"/>
              <a:gd name="connsiteY2" fmla="*/ 743727 h 5410200"/>
              <a:gd name="connsiteX3" fmla="*/ 4462272 w 4462272"/>
              <a:gd name="connsiteY3" fmla="*/ 5410200 h 5410200"/>
              <a:gd name="connsiteX4" fmla="*/ 0 w 4462272"/>
              <a:gd name="connsiteY4" fmla="*/ 5410200 h 5410200"/>
              <a:gd name="connsiteX5" fmla="*/ 0 w 4462272"/>
              <a:gd name="connsiteY5" fmla="*/ 0 h 5410200"/>
              <a:gd name="connsiteX0" fmla="*/ 0 w 4462272"/>
              <a:gd name="connsiteY0" fmla="*/ 0 h 5410200"/>
              <a:gd name="connsiteX1" fmla="*/ 3718545 w 4462272"/>
              <a:gd name="connsiteY1" fmla="*/ 0 h 5410200"/>
              <a:gd name="connsiteX2" fmla="*/ 4462272 w 4462272"/>
              <a:gd name="connsiteY2" fmla="*/ 743727 h 5410200"/>
              <a:gd name="connsiteX3" fmla="*/ 4462272 w 4462272"/>
              <a:gd name="connsiteY3" fmla="*/ 5410200 h 5410200"/>
              <a:gd name="connsiteX4" fmla="*/ 0 w 4462272"/>
              <a:gd name="connsiteY4" fmla="*/ 5410200 h 5410200"/>
              <a:gd name="connsiteX5" fmla="*/ 0 w 4462272"/>
              <a:gd name="connsiteY5" fmla="*/ 0 h 5410200"/>
              <a:gd name="connsiteX0" fmla="*/ 0 w 4462272"/>
              <a:gd name="connsiteY0" fmla="*/ 0 h 5429250"/>
              <a:gd name="connsiteX1" fmla="*/ 3718545 w 4462272"/>
              <a:gd name="connsiteY1" fmla="*/ 0 h 5429250"/>
              <a:gd name="connsiteX2" fmla="*/ 4462272 w 4462272"/>
              <a:gd name="connsiteY2" fmla="*/ 743727 h 5429250"/>
              <a:gd name="connsiteX3" fmla="*/ 4462272 w 4462272"/>
              <a:gd name="connsiteY3" fmla="*/ 5429250 h 5429250"/>
              <a:gd name="connsiteX4" fmla="*/ 0 w 4462272"/>
              <a:gd name="connsiteY4" fmla="*/ 5410200 h 5429250"/>
              <a:gd name="connsiteX5" fmla="*/ 0 w 4462272"/>
              <a:gd name="connsiteY5" fmla="*/ 0 h 5429250"/>
              <a:gd name="connsiteX0" fmla="*/ 4462272 w 4553712"/>
              <a:gd name="connsiteY0" fmla="*/ 5429250 h 5520690"/>
              <a:gd name="connsiteX1" fmla="*/ 0 w 4553712"/>
              <a:gd name="connsiteY1" fmla="*/ 5410200 h 5520690"/>
              <a:gd name="connsiteX2" fmla="*/ 0 w 4553712"/>
              <a:gd name="connsiteY2" fmla="*/ 0 h 5520690"/>
              <a:gd name="connsiteX3" fmla="*/ 3718545 w 4553712"/>
              <a:gd name="connsiteY3" fmla="*/ 0 h 5520690"/>
              <a:gd name="connsiteX4" fmla="*/ 4462272 w 4553712"/>
              <a:gd name="connsiteY4" fmla="*/ 743727 h 5520690"/>
              <a:gd name="connsiteX5" fmla="*/ 4553712 w 4553712"/>
              <a:gd name="connsiteY5" fmla="*/ 5520690 h 5520690"/>
              <a:gd name="connsiteX0" fmla="*/ 4462272 w 4496562"/>
              <a:gd name="connsiteY0" fmla="*/ 5429250 h 5429250"/>
              <a:gd name="connsiteX1" fmla="*/ 0 w 4496562"/>
              <a:gd name="connsiteY1" fmla="*/ 5410200 h 5429250"/>
              <a:gd name="connsiteX2" fmla="*/ 0 w 4496562"/>
              <a:gd name="connsiteY2" fmla="*/ 0 h 5429250"/>
              <a:gd name="connsiteX3" fmla="*/ 3718545 w 4496562"/>
              <a:gd name="connsiteY3" fmla="*/ 0 h 5429250"/>
              <a:gd name="connsiteX4" fmla="*/ 4462272 w 4496562"/>
              <a:gd name="connsiteY4" fmla="*/ 743727 h 5429250"/>
              <a:gd name="connsiteX5" fmla="*/ 4496562 w 4496562"/>
              <a:gd name="connsiteY5" fmla="*/ 3939540 h 5429250"/>
              <a:gd name="connsiteX0" fmla="*/ 3033522 w 4496562"/>
              <a:gd name="connsiteY0" fmla="*/ 5448300 h 5448300"/>
              <a:gd name="connsiteX1" fmla="*/ 0 w 4496562"/>
              <a:gd name="connsiteY1" fmla="*/ 5410200 h 5448300"/>
              <a:gd name="connsiteX2" fmla="*/ 0 w 4496562"/>
              <a:gd name="connsiteY2" fmla="*/ 0 h 5448300"/>
              <a:gd name="connsiteX3" fmla="*/ 3718545 w 4496562"/>
              <a:gd name="connsiteY3" fmla="*/ 0 h 5448300"/>
              <a:gd name="connsiteX4" fmla="*/ 4462272 w 4496562"/>
              <a:gd name="connsiteY4" fmla="*/ 743727 h 5448300"/>
              <a:gd name="connsiteX5" fmla="*/ 4496562 w 4496562"/>
              <a:gd name="connsiteY5" fmla="*/ 3939540 h 5448300"/>
              <a:gd name="connsiteX0" fmla="*/ 3204972 w 4496562"/>
              <a:gd name="connsiteY0" fmla="*/ 5391150 h 5410200"/>
              <a:gd name="connsiteX1" fmla="*/ 0 w 4496562"/>
              <a:gd name="connsiteY1" fmla="*/ 5410200 h 5410200"/>
              <a:gd name="connsiteX2" fmla="*/ 0 w 4496562"/>
              <a:gd name="connsiteY2" fmla="*/ 0 h 5410200"/>
              <a:gd name="connsiteX3" fmla="*/ 3718545 w 4496562"/>
              <a:gd name="connsiteY3" fmla="*/ 0 h 5410200"/>
              <a:gd name="connsiteX4" fmla="*/ 4462272 w 4496562"/>
              <a:gd name="connsiteY4" fmla="*/ 743727 h 5410200"/>
              <a:gd name="connsiteX5" fmla="*/ 4496562 w 4496562"/>
              <a:gd name="connsiteY5" fmla="*/ 3939540 h 5410200"/>
              <a:gd name="connsiteX0" fmla="*/ 3204972 w 4496562"/>
              <a:gd name="connsiteY0" fmla="*/ 5391150 h 5410200"/>
              <a:gd name="connsiteX1" fmla="*/ 0 w 4496562"/>
              <a:gd name="connsiteY1" fmla="*/ 5410200 h 5410200"/>
              <a:gd name="connsiteX2" fmla="*/ 0 w 4496562"/>
              <a:gd name="connsiteY2" fmla="*/ 0 h 5410200"/>
              <a:gd name="connsiteX3" fmla="*/ 3718545 w 4496562"/>
              <a:gd name="connsiteY3" fmla="*/ 0 h 5410200"/>
              <a:gd name="connsiteX4" fmla="*/ 4481322 w 4496562"/>
              <a:gd name="connsiteY4" fmla="*/ 19827 h 5410200"/>
              <a:gd name="connsiteX5" fmla="*/ 4496562 w 4496562"/>
              <a:gd name="connsiteY5" fmla="*/ 3939540 h 5410200"/>
              <a:gd name="connsiteX0" fmla="*/ 3204972 w 4481322"/>
              <a:gd name="connsiteY0" fmla="*/ 5391150 h 5410200"/>
              <a:gd name="connsiteX1" fmla="*/ 0 w 4481322"/>
              <a:gd name="connsiteY1" fmla="*/ 5410200 h 5410200"/>
              <a:gd name="connsiteX2" fmla="*/ 0 w 4481322"/>
              <a:gd name="connsiteY2" fmla="*/ 0 h 5410200"/>
              <a:gd name="connsiteX3" fmla="*/ 3718545 w 4481322"/>
              <a:gd name="connsiteY3" fmla="*/ 0 h 5410200"/>
              <a:gd name="connsiteX4" fmla="*/ 4481322 w 4481322"/>
              <a:gd name="connsiteY4" fmla="*/ 19827 h 5410200"/>
              <a:gd name="connsiteX5" fmla="*/ 4477512 w 4481322"/>
              <a:gd name="connsiteY5" fmla="*/ 3939540 h 5410200"/>
              <a:gd name="connsiteX0" fmla="*/ 2538222 w 4481322"/>
              <a:gd name="connsiteY0" fmla="*/ 5410200 h 5410200"/>
              <a:gd name="connsiteX1" fmla="*/ 0 w 4481322"/>
              <a:gd name="connsiteY1" fmla="*/ 5410200 h 5410200"/>
              <a:gd name="connsiteX2" fmla="*/ 0 w 4481322"/>
              <a:gd name="connsiteY2" fmla="*/ 0 h 5410200"/>
              <a:gd name="connsiteX3" fmla="*/ 3718545 w 4481322"/>
              <a:gd name="connsiteY3" fmla="*/ 0 h 5410200"/>
              <a:gd name="connsiteX4" fmla="*/ 4481322 w 4481322"/>
              <a:gd name="connsiteY4" fmla="*/ 19827 h 5410200"/>
              <a:gd name="connsiteX5" fmla="*/ 4477512 w 4481322"/>
              <a:gd name="connsiteY5" fmla="*/ 3939540 h 5410200"/>
              <a:gd name="connsiteX0" fmla="*/ 2538222 w 4481322"/>
              <a:gd name="connsiteY0" fmla="*/ 5410200 h 5410200"/>
              <a:gd name="connsiteX1" fmla="*/ 0 w 4481322"/>
              <a:gd name="connsiteY1" fmla="*/ 5410200 h 5410200"/>
              <a:gd name="connsiteX2" fmla="*/ 0 w 4481322"/>
              <a:gd name="connsiteY2" fmla="*/ 0 h 5410200"/>
              <a:gd name="connsiteX3" fmla="*/ 3718545 w 4481322"/>
              <a:gd name="connsiteY3" fmla="*/ 0 h 5410200"/>
              <a:gd name="connsiteX4" fmla="*/ 4481322 w 4481322"/>
              <a:gd name="connsiteY4" fmla="*/ 19827 h 5410200"/>
              <a:gd name="connsiteX5" fmla="*/ 4477512 w 4481322"/>
              <a:gd name="connsiteY5" fmla="*/ 344424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1322" h="5410200">
                <a:moveTo>
                  <a:pt x="2538222" y="5410200"/>
                </a:moveTo>
                <a:lnTo>
                  <a:pt x="0" y="5410200"/>
                </a:lnTo>
                <a:lnTo>
                  <a:pt x="0" y="0"/>
                </a:lnTo>
                <a:lnTo>
                  <a:pt x="3718545" y="0"/>
                </a:lnTo>
                <a:lnTo>
                  <a:pt x="4481322" y="19827"/>
                </a:lnTo>
                <a:cubicBezTo>
                  <a:pt x="4481322" y="1581668"/>
                  <a:pt x="4477512" y="3444240"/>
                  <a:pt x="4477512" y="3444240"/>
                </a:cubicBezTo>
              </a:path>
            </a:pathLst>
          </a:custGeom>
          <a:solidFill>
            <a:schemeClr val="tx1">
              <a:alpha val="85000"/>
            </a:schemeClr>
          </a:solidFill>
        </p:spPr>
        <p:txBody>
          <a:bodyPr anchor="ctr" anchorCtr="0">
            <a:noAutofit/>
          </a:bodyPr>
          <a:lstStyle>
            <a:lvl1pPr marL="542925" indent="0" algn="l"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CHANGE SUB- TITLE STYLE ON THE MASK</a:t>
            </a:r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 rot="10800000" flipV="1">
            <a:off x="609600" y="2381250"/>
            <a:ext cx="3867180" cy="2495550"/>
          </a:xfrm>
          <a:prstGeom prst="rect">
            <a:avLst/>
          </a:prstGeom>
          <a:noFill/>
        </p:spPr>
        <p:txBody>
          <a:bodyPr lIns="0" rIns="0" anchor="b" anchorCtr="0">
            <a:noAutofit/>
          </a:bodyPr>
          <a:lstStyle>
            <a:lvl1pPr marL="0" indent="0" algn="l">
              <a:tabLst/>
              <a:defRPr sz="3600" baseline="0">
                <a:solidFill>
                  <a:schemeClr val="accent6"/>
                </a:solidFill>
                <a:latin typeface="+mn-lt"/>
                <a:cs typeface="AngsanaUPC" panose="02020603050405020304" pitchFamily="18" charset="-34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cxnSp>
        <p:nvCxnSpPr>
          <p:cNvPr id="7" name="Straight Connector 14"/>
          <p:cNvCxnSpPr/>
          <p:nvPr userDrawn="1"/>
        </p:nvCxnSpPr>
        <p:spPr>
          <a:xfrm flipV="1">
            <a:off x="6568440" y="4297680"/>
            <a:ext cx="3489960" cy="348996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2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6" hasCustomPrompt="1"/>
          </p:nvPr>
        </p:nvSpPr>
        <p:spPr>
          <a:xfrm>
            <a:off x="5181600" y="1461951"/>
            <a:ext cx="4266840" cy="2376000"/>
          </a:xfrm>
          <a:prstGeom prst="rect">
            <a:avLst/>
          </a:prstGeom>
        </p:spPr>
        <p:txBody>
          <a:bodyPr tIns="396000"/>
          <a:lstStyle>
            <a:lvl1pPr marL="0" indent="0">
              <a:buNone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0074" y="457200"/>
            <a:ext cx="8848725" cy="854891"/>
          </a:xfrm>
        </p:spPr>
        <p:txBody>
          <a:bodyPr anchor="t" anchorCtr="0"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  <p:cxnSp>
        <p:nvCxnSpPr>
          <p:cNvPr id="5" name="Straight Connector 14"/>
          <p:cNvCxnSpPr/>
          <p:nvPr userDrawn="1"/>
        </p:nvCxnSpPr>
        <p:spPr>
          <a:xfrm flipV="1">
            <a:off x="6568440" y="4297680"/>
            <a:ext cx="3489960" cy="348996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pour une image 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609599" y="1461600"/>
            <a:ext cx="4466897" cy="2376000"/>
          </a:xfrm>
          <a:prstGeom prst="snip1Rect">
            <a:avLst>
              <a:gd name="adj" fmla="val 27357"/>
            </a:avLst>
          </a:prstGeom>
        </p:spPr>
        <p:txBody>
          <a:bodyPr tIns="396000"/>
          <a:lstStyle>
            <a:lvl1pPr marL="0" indent="0">
              <a:buNone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</p:txBody>
      </p:sp>
      <p:sp>
        <p:nvSpPr>
          <p:cNvPr id="12" name="Espace réservé pour une image  9"/>
          <p:cNvSpPr>
            <a:spLocks noGrp="1"/>
          </p:cNvSpPr>
          <p:nvPr>
            <p:ph type="pic" sz="quarter" idx="18" hasCustomPrompt="1"/>
          </p:nvPr>
        </p:nvSpPr>
        <p:spPr>
          <a:xfrm>
            <a:off x="5181600" y="3928241"/>
            <a:ext cx="4260490" cy="2376000"/>
          </a:xfrm>
          <a:custGeom>
            <a:avLst/>
            <a:gdLst>
              <a:gd name="connsiteX0" fmla="*/ 0 w 4659313"/>
              <a:gd name="connsiteY0" fmla="*/ 0 h 5573485"/>
              <a:gd name="connsiteX1" fmla="*/ 4659313 w 4659313"/>
              <a:gd name="connsiteY1" fmla="*/ 0 h 5573485"/>
              <a:gd name="connsiteX2" fmla="*/ 4659313 w 4659313"/>
              <a:gd name="connsiteY2" fmla="*/ 5573485 h 5573485"/>
              <a:gd name="connsiteX3" fmla="*/ 0 w 4659313"/>
              <a:gd name="connsiteY3" fmla="*/ 5573485 h 5573485"/>
              <a:gd name="connsiteX4" fmla="*/ 0 w 4659313"/>
              <a:gd name="connsiteY4" fmla="*/ 0 h 5573485"/>
              <a:gd name="connsiteX0" fmla="*/ 4659313 w 4750753"/>
              <a:gd name="connsiteY0" fmla="*/ 5573485 h 5664925"/>
              <a:gd name="connsiteX1" fmla="*/ 0 w 4750753"/>
              <a:gd name="connsiteY1" fmla="*/ 5573485 h 5664925"/>
              <a:gd name="connsiteX2" fmla="*/ 0 w 4750753"/>
              <a:gd name="connsiteY2" fmla="*/ 0 h 5664925"/>
              <a:gd name="connsiteX3" fmla="*/ 4659313 w 4750753"/>
              <a:gd name="connsiteY3" fmla="*/ 0 h 5664925"/>
              <a:gd name="connsiteX4" fmla="*/ 4750753 w 4750753"/>
              <a:gd name="connsiteY4" fmla="*/ 5664925 h 5664925"/>
              <a:gd name="connsiteX0" fmla="*/ 4659313 w 4712653"/>
              <a:gd name="connsiteY0" fmla="*/ 5573485 h 5573485"/>
              <a:gd name="connsiteX1" fmla="*/ 0 w 4712653"/>
              <a:gd name="connsiteY1" fmla="*/ 5573485 h 5573485"/>
              <a:gd name="connsiteX2" fmla="*/ 0 w 4712653"/>
              <a:gd name="connsiteY2" fmla="*/ 0 h 5573485"/>
              <a:gd name="connsiteX3" fmla="*/ 4659313 w 4712653"/>
              <a:gd name="connsiteY3" fmla="*/ 0 h 5573485"/>
              <a:gd name="connsiteX4" fmla="*/ 4712653 w 4712653"/>
              <a:gd name="connsiteY4" fmla="*/ 4312375 h 557348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123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5" fmla="*/ 3363913 w 4712653"/>
              <a:gd name="connsiteY5" fmla="*/ 5592535 h 5592535"/>
              <a:gd name="connsiteX0" fmla="*/ 336391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3363913 w 4693603"/>
              <a:gd name="connsiteY5" fmla="*/ 5592535 h 5592535"/>
              <a:gd name="connsiteX0" fmla="*/ 243046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2430463 w 4693603"/>
              <a:gd name="connsiteY5" fmla="*/ 5592535 h 5592535"/>
              <a:gd name="connsiteX0" fmla="*/ 2430463 w 4674553"/>
              <a:gd name="connsiteY0" fmla="*/ 5592535 h 5592535"/>
              <a:gd name="connsiteX1" fmla="*/ 0 w 4674553"/>
              <a:gd name="connsiteY1" fmla="*/ 5573485 h 5592535"/>
              <a:gd name="connsiteX2" fmla="*/ 0 w 4674553"/>
              <a:gd name="connsiteY2" fmla="*/ 0 h 5592535"/>
              <a:gd name="connsiteX3" fmla="*/ 4659313 w 4674553"/>
              <a:gd name="connsiteY3" fmla="*/ 0 h 5592535"/>
              <a:gd name="connsiteX4" fmla="*/ 4674553 w 4674553"/>
              <a:gd name="connsiteY4" fmla="*/ 3569425 h 5592535"/>
              <a:gd name="connsiteX5" fmla="*/ 2430463 w 4674553"/>
              <a:gd name="connsiteY5" fmla="*/ 5592535 h 5592535"/>
              <a:gd name="connsiteX0" fmla="*/ 2430463 w 4674553"/>
              <a:gd name="connsiteY0" fmla="*/ 5573485 h 5573485"/>
              <a:gd name="connsiteX1" fmla="*/ 0 w 4674553"/>
              <a:gd name="connsiteY1" fmla="*/ 5573485 h 5573485"/>
              <a:gd name="connsiteX2" fmla="*/ 0 w 4674553"/>
              <a:gd name="connsiteY2" fmla="*/ 0 h 5573485"/>
              <a:gd name="connsiteX3" fmla="*/ 4659313 w 4674553"/>
              <a:gd name="connsiteY3" fmla="*/ 0 h 5573485"/>
              <a:gd name="connsiteX4" fmla="*/ 4674553 w 4674553"/>
              <a:gd name="connsiteY4" fmla="*/ 3569425 h 5573485"/>
              <a:gd name="connsiteX5" fmla="*/ 2430463 w 4674553"/>
              <a:gd name="connsiteY5" fmla="*/ 5573485 h 5573485"/>
              <a:gd name="connsiteX0" fmla="*/ 2430463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882230 h 5573485"/>
              <a:gd name="connsiteX5" fmla="*/ 2430463 w 4688934"/>
              <a:gd name="connsiteY5" fmla="*/ 5573485 h 5573485"/>
              <a:gd name="connsiteX0" fmla="*/ 3767943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882230 h 5573485"/>
              <a:gd name="connsiteX5" fmla="*/ 3767943 w 4688934"/>
              <a:gd name="connsiteY5" fmla="*/ 5573485 h 5573485"/>
              <a:gd name="connsiteX0" fmla="*/ 3767943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949260 h 5573485"/>
              <a:gd name="connsiteX5" fmla="*/ 3767943 w 4688934"/>
              <a:gd name="connsiteY5" fmla="*/ 5573485 h 5573485"/>
              <a:gd name="connsiteX0" fmla="*/ 3645700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949260 h 5573485"/>
              <a:gd name="connsiteX5" fmla="*/ 3645700 w 4688934"/>
              <a:gd name="connsiteY5" fmla="*/ 5573485 h 5573485"/>
              <a:gd name="connsiteX0" fmla="*/ 3789516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949260 h 5573485"/>
              <a:gd name="connsiteX5" fmla="*/ 3789516 w 4688934"/>
              <a:gd name="connsiteY5" fmla="*/ 5573485 h 5573485"/>
              <a:gd name="connsiteX0" fmla="*/ 3789516 w 4659313"/>
              <a:gd name="connsiteY0" fmla="*/ 5573485 h 5573485"/>
              <a:gd name="connsiteX1" fmla="*/ 0 w 4659313"/>
              <a:gd name="connsiteY1" fmla="*/ 5573485 h 5573485"/>
              <a:gd name="connsiteX2" fmla="*/ 0 w 4659313"/>
              <a:gd name="connsiteY2" fmla="*/ 0 h 5573485"/>
              <a:gd name="connsiteX3" fmla="*/ 4659313 w 4659313"/>
              <a:gd name="connsiteY3" fmla="*/ 0 h 5573485"/>
              <a:gd name="connsiteX4" fmla="*/ 4654418 w 4659313"/>
              <a:gd name="connsiteY4" fmla="*/ 3985009 h 5573485"/>
              <a:gd name="connsiteX5" fmla="*/ 3789516 w 4659313"/>
              <a:gd name="connsiteY5" fmla="*/ 5573485 h 5573485"/>
              <a:gd name="connsiteX0" fmla="*/ 3789516 w 4677428"/>
              <a:gd name="connsiteY0" fmla="*/ 5573485 h 5573485"/>
              <a:gd name="connsiteX1" fmla="*/ 0 w 4677428"/>
              <a:gd name="connsiteY1" fmla="*/ 5573485 h 5573485"/>
              <a:gd name="connsiteX2" fmla="*/ 0 w 4677428"/>
              <a:gd name="connsiteY2" fmla="*/ 0 h 5573485"/>
              <a:gd name="connsiteX3" fmla="*/ 4659313 w 4677428"/>
              <a:gd name="connsiteY3" fmla="*/ 0 h 5573485"/>
              <a:gd name="connsiteX4" fmla="*/ 4677428 w 4677428"/>
              <a:gd name="connsiteY4" fmla="*/ 4163755 h 5573485"/>
              <a:gd name="connsiteX5" fmla="*/ 3789516 w 4677428"/>
              <a:gd name="connsiteY5" fmla="*/ 5573485 h 5573485"/>
              <a:gd name="connsiteX0" fmla="*/ 4031474 w 4677428"/>
              <a:gd name="connsiteY0" fmla="*/ 5573485 h 5573485"/>
              <a:gd name="connsiteX1" fmla="*/ 0 w 4677428"/>
              <a:gd name="connsiteY1" fmla="*/ 5573485 h 5573485"/>
              <a:gd name="connsiteX2" fmla="*/ 0 w 4677428"/>
              <a:gd name="connsiteY2" fmla="*/ 0 h 5573485"/>
              <a:gd name="connsiteX3" fmla="*/ 4659313 w 4677428"/>
              <a:gd name="connsiteY3" fmla="*/ 0 h 5573485"/>
              <a:gd name="connsiteX4" fmla="*/ 4677428 w 4677428"/>
              <a:gd name="connsiteY4" fmla="*/ 4163755 h 5573485"/>
              <a:gd name="connsiteX5" fmla="*/ 4031474 w 4677428"/>
              <a:gd name="connsiteY5" fmla="*/ 5573485 h 5573485"/>
              <a:gd name="connsiteX0" fmla="*/ 3939300 w 4677428"/>
              <a:gd name="connsiteY0" fmla="*/ 5573485 h 5573485"/>
              <a:gd name="connsiteX1" fmla="*/ 0 w 4677428"/>
              <a:gd name="connsiteY1" fmla="*/ 5573485 h 5573485"/>
              <a:gd name="connsiteX2" fmla="*/ 0 w 4677428"/>
              <a:gd name="connsiteY2" fmla="*/ 0 h 5573485"/>
              <a:gd name="connsiteX3" fmla="*/ 4659313 w 4677428"/>
              <a:gd name="connsiteY3" fmla="*/ 0 h 5573485"/>
              <a:gd name="connsiteX4" fmla="*/ 4677428 w 4677428"/>
              <a:gd name="connsiteY4" fmla="*/ 4163755 h 5573485"/>
              <a:gd name="connsiteX5" fmla="*/ 3939300 w 4677428"/>
              <a:gd name="connsiteY5" fmla="*/ 5573485 h 5573485"/>
              <a:gd name="connsiteX0" fmla="*/ 3988028 w 4677428"/>
              <a:gd name="connsiteY0" fmla="*/ 5573485 h 5573485"/>
              <a:gd name="connsiteX1" fmla="*/ 0 w 4677428"/>
              <a:gd name="connsiteY1" fmla="*/ 5573485 h 5573485"/>
              <a:gd name="connsiteX2" fmla="*/ 0 w 4677428"/>
              <a:gd name="connsiteY2" fmla="*/ 0 h 5573485"/>
              <a:gd name="connsiteX3" fmla="*/ 4659313 w 4677428"/>
              <a:gd name="connsiteY3" fmla="*/ 0 h 5573485"/>
              <a:gd name="connsiteX4" fmla="*/ 4677428 w 4677428"/>
              <a:gd name="connsiteY4" fmla="*/ 4163755 h 5573485"/>
              <a:gd name="connsiteX5" fmla="*/ 3988028 w 4677428"/>
              <a:gd name="connsiteY5" fmla="*/ 5573485 h 5573485"/>
              <a:gd name="connsiteX0" fmla="*/ 3988028 w 4670467"/>
              <a:gd name="connsiteY0" fmla="*/ 5573485 h 5573485"/>
              <a:gd name="connsiteX1" fmla="*/ 0 w 4670467"/>
              <a:gd name="connsiteY1" fmla="*/ 5573485 h 5573485"/>
              <a:gd name="connsiteX2" fmla="*/ 0 w 4670467"/>
              <a:gd name="connsiteY2" fmla="*/ 0 h 5573485"/>
              <a:gd name="connsiteX3" fmla="*/ 4659313 w 4670467"/>
              <a:gd name="connsiteY3" fmla="*/ 0 h 5573485"/>
              <a:gd name="connsiteX4" fmla="*/ 4670467 w 4670467"/>
              <a:gd name="connsiteY4" fmla="*/ 4074382 h 5573485"/>
              <a:gd name="connsiteX5" fmla="*/ 3988028 w 4670467"/>
              <a:gd name="connsiteY5" fmla="*/ 5573485 h 55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0467" h="5573485">
                <a:moveTo>
                  <a:pt x="3988028" y="5573485"/>
                </a:moveTo>
                <a:lnTo>
                  <a:pt x="0" y="5573485"/>
                </a:lnTo>
                <a:lnTo>
                  <a:pt x="0" y="0"/>
                </a:lnTo>
                <a:lnTo>
                  <a:pt x="4659313" y="0"/>
                </a:lnTo>
                <a:cubicBezTo>
                  <a:pt x="4659313" y="1857828"/>
                  <a:pt x="4670467" y="4074382"/>
                  <a:pt x="4670467" y="4074382"/>
                </a:cubicBezTo>
                <a:lnTo>
                  <a:pt x="3988028" y="5573485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</a:t>
            </a:r>
            <a:br>
              <a:rPr lang="fr-CA" dirty="0" smtClean="0"/>
            </a:br>
            <a:r>
              <a:rPr lang="fr-CA" dirty="0" smtClean="0"/>
              <a:t>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</a:t>
            </a:r>
            <a:br>
              <a:rPr lang="fr-CA" dirty="0" smtClean="0"/>
            </a:br>
            <a:r>
              <a:rPr lang="fr-CA" dirty="0" smtClean="0"/>
              <a:t>to the background </a:t>
            </a:r>
            <a:br>
              <a:rPr lang="fr-CA" dirty="0" smtClean="0"/>
            </a:b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/>
          </a:p>
        </p:txBody>
      </p:sp>
      <p:sp>
        <p:nvSpPr>
          <p:cNvPr id="17" name="Espace réservé pour une image  7"/>
          <p:cNvSpPr>
            <a:spLocks noGrp="1"/>
          </p:cNvSpPr>
          <p:nvPr>
            <p:ph type="pic" sz="quarter" idx="21" hasCustomPrompt="1"/>
          </p:nvPr>
        </p:nvSpPr>
        <p:spPr>
          <a:xfrm>
            <a:off x="609599" y="3928241"/>
            <a:ext cx="4466897" cy="2376000"/>
          </a:xfrm>
          <a:prstGeom prst="rect">
            <a:avLst/>
          </a:prstGeom>
        </p:spPr>
        <p:txBody>
          <a:bodyPr tIns="396000"/>
          <a:lstStyle>
            <a:lvl1pPr marL="0" indent="0">
              <a:buNone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408897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6" hasCustomPrompt="1"/>
          </p:nvPr>
        </p:nvSpPr>
        <p:spPr>
          <a:xfrm>
            <a:off x="6568440" y="1461951"/>
            <a:ext cx="2880000" cy="2376000"/>
          </a:xfrm>
          <a:prstGeom prst="rect">
            <a:avLst/>
          </a:prstGeom>
        </p:spPr>
        <p:txBody>
          <a:bodyPr tIns="396000"/>
          <a:lstStyle>
            <a:lvl1pPr marL="0" indent="0">
              <a:buNone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0074" y="457200"/>
            <a:ext cx="8848725" cy="854891"/>
          </a:xfrm>
        </p:spPr>
        <p:txBody>
          <a:bodyPr anchor="t" anchorCtr="0"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  <p:cxnSp>
        <p:nvCxnSpPr>
          <p:cNvPr id="5" name="Straight Connector 14"/>
          <p:cNvCxnSpPr/>
          <p:nvPr userDrawn="1"/>
        </p:nvCxnSpPr>
        <p:spPr>
          <a:xfrm flipV="1">
            <a:off x="6568440" y="4297680"/>
            <a:ext cx="3489960" cy="348996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pour une image 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609600" y="1461600"/>
            <a:ext cx="2880000" cy="2376000"/>
          </a:xfrm>
          <a:prstGeom prst="snip1Rect">
            <a:avLst>
              <a:gd name="adj" fmla="val 27155"/>
            </a:avLst>
          </a:prstGeom>
        </p:spPr>
        <p:txBody>
          <a:bodyPr tIns="396000"/>
          <a:lstStyle>
            <a:lvl1pPr marL="0" indent="0">
              <a:buNone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</p:txBody>
      </p:sp>
      <p:sp>
        <p:nvSpPr>
          <p:cNvPr id="12" name="Espace réservé pour une image  9"/>
          <p:cNvSpPr>
            <a:spLocks noGrp="1"/>
          </p:cNvSpPr>
          <p:nvPr>
            <p:ph type="pic" sz="quarter" idx="18" hasCustomPrompt="1"/>
          </p:nvPr>
        </p:nvSpPr>
        <p:spPr>
          <a:xfrm>
            <a:off x="6568440" y="3928241"/>
            <a:ext cx="2880000" cy="2376000"/>
          </a:xfrm>
          <a:custGeom>
            <a:avLst/>
            <a:gdLst>
              <a:gd name="connsiteX0" fmla="*/ 0 w 4659313"/>
              <a:gd name="connsiteY0" fmla="*/ 0 h 5573485"/>
              <a:gd name="connsiteX1" fmla="*/ 4659313 w 4659313"/>
              <a:gd name="connsiteY1" fmla="*/ 0 h 5573485"/>
              <a:gd name="connsiteX2" fmla="*/ 4659313 w 4659313"/>
              <a:gd name="connsiteY2" fmla="*/ 5573485 h 5573485"/>
              <a:gd name="connsiteX3" fmla="*/ 0 w 4659313"/>
              <a:gd name="connsiteY3" fmla="*/ 5573485 h 5573485"/>
              <a:gd name="connsiteX4" fmla="*/ 0 w 4659313"/>
              <a:gd name="connsiteY4" fmla="*/ 0 h 5573485"/>
              <a:gd name="connsiteX0" fmla="*/ 4659313 w 4750753"/>
              <a:gd name="connsiteY0" fmla="*/ 5573485 h 5664925"/>
              <a:gd name="connsiteX1" fmla="*/ 0 w 4750753"/>
              <a:gd name="connsiteY1" fmla="*/ 5573485 h 5664925"/>
              <a:gd name="connsiteX2" fmla="*/ 0 w 4750753"/>
              <a:gd name="connsiteY2" fmla="*/ 0 h 5664925"/>
              <a:gd name="connsiteX3" fmla="*/ 4659313 w 4750753"/>
              <a:gd name="connsiteY3" fmla="*/ 0 h 5664925"/>
              <a:gd name="connsiteX4" fmla="*/ 4750753 w 4750753"/>
              <a:gd name="connsiteY4" fmla="*/ 5664925 h 5664925"/>
              <a:gd name="connsiteX0" fmla="*/ 4659313 w 4712653"/>
              <a:gd name="connsiteY0" fmla="*/ 5573485 h 5573485"/>
              <a:gd name="connsiteX1" fmla="*/ 0 w 4712653"/>
              <a:gd name="connsiteY1" fmla="*/ 5573485 h 5573485"/>
              <a:gd name="connsiteX2" fmla="*/ 0 w 4712653"/>
              <a:gd name="connsiteY2" fmla="*/ 0 h 5573485"/>
              <a:gd name="connsiteX3" fmla="*/ 4659313 w 4712653"/>
              <a:gd name="connsiteY3" fmla="*/ 0 h 5573485"/>
              <a:gd name="connsiteX4" fmla="*/ 4712653 w 4712653"/>
              <a:gd name="connsiteY4" fmla="*/ 4312375 h 557348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123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5" fmla="*/ 3363913 w 4712653"/>
              <a:gd name="connsiteY5" fmla="*/ 5592535 h 5592535"/>
              <a:gd name="connsiteX0" fmla="*/ 336391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3363913 w 4693603"/>
              <a:gd name="connsiteY5" fmla="*/ 5592535 h 5592535"/>
              <a:gd name="connsiteX0" fmla="*/ 243046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2430463 w 4693603"/>
              <a:gd name="connsiteY5" fmla="*/ 5592535 h 5592535"/>
              <a:gd name="connsiteX0" fmla="*/ 2430463 w 4674553"/>
              <a:gd name="connsiteY0" fmla="*/ 5592535 h 5592535"/>
              <a:gd name="connsiteX1" fmla="*/ 0 w 4674553"/>
              <a:gd name="connsiteY1" fmla="*/ 5573485 h 5592535"/>
              <a:gd name="connsiteX2" fmla="*/ 0 w 4674553"/>
              <a:gd name="connsiteY2" fmla="*/ 0 h 5592535"/>
              <a:gd name="connsiteX3" fmla="*/ 4659313 w 4674553"/>
              <a:gd name="connsiteY3" fmla="*/ 0 h 5592535"/>
              <a:gd name="connsiteX4" fmla="*/ 4674553 w 4674553"/>
              <a:gd name="connsiteY4" fmla="*/ 3569425 h 5592535"/>
              <a:gd name="connsiteX5" fmla="*/ 2430463 w 4674553"/>
              <a:gd name="connsiteY5" fmla="*/ 5592535 h 5592535"/>
              <a:gd name="connsiteX0" fmla="*/ 2430463 w 4674553"/>
              <a:gd name="connsiteY0" fmla="*/ 5573485 h 5573485"/>
              <a:gd name="connsiteX1" fmla="*/ 0 w 4674553"/>
              <a:gd name="connsiteY1" fmla="*/ 5573485 h 5573485"/>
              <a:gd name="connsiteX2" fmla="*/ 0 w 4674553"/>
              <a:gd name="connsiteY2" fmla="*/ 0 h 5573485"/>
              <a:gd name="connsiteX3" fmla="*/ 4659313 w 4674553"/>
              <a:gd name="connsiteY3" fmla="*/ 0 h 5573485"/>
              <a:gd name="connsiteX4" fmla="*/ 4674553 w 4674553"/>
              <a:gd name="connsiteY4" fmla="*/ 3569425 h 5573485"/>
              <a:gd name="connsiteX5" fmla="*/ 2430463 w 4674553"/>
              <a:gd name="connsiteY5" fmla="*/ 5573485 h 5573485"/>
              <a:gd name="connsiteX0" fmla="*/ 2430463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882230 h 5573485"/>
              <a:gd name="connsiteX5" fmla="*/ 2430463 w 4688934"/>
              <a:gd name="connsiteY5" fmla="*/ 5573485 h 5573485"/>
              <a:gd name="connsiteX0" fmla="*/ 3767943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882230 h 5573485"/>
              <a:gd name="connsiteX5" fmla="*/ 3767943 w 4688934"/>
              <a:gd name="connsiteY5" fmla="*/ 5573485 h 5573485"/>
              <a:gd name="connsiteX0" fmla="*/ 3767943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949260 h 5573485"/>
              <a:gd name="connsiteX5" fmla="*/ 3767943 w 4688934"/>
              <a:gd name="connsiteY5" fmla="*/ 5573485 h 5573485"/>
              <a:gd name="connsiteX0" fmla="*/ 3645700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949260 h 5573485"/>
              <a:gd name="connsiteX5" fmla="*/ 3645700 w 4688934"/>
              <a:gd name="connsiteY5" fmla="*/ 5573485 h 5573485"/>
              <a:gd name="connsiteX0" fmla="*/ 3789516 w 4688934"/>
              <a:gd name="connsiteY0" fmla="*/ 5573485 h 5573485"/>
              <a:gd name="connsiteX1" fmla="*/ 0 w 4688934"/>
              <a:gd name="connsiteY1" fmla="*/ 5573485 h 5573485"/>
              <a:gd name="connsiteX2" fmla="*/ 0 w 4688934"/>
              <a:gd name="connsiteY2" fmla="*/ 0 h 5573485"/>
              <a:gd name="connsiteX3" fmla="*/ 4659313 w 4688934"/>
              <a:gd name="connsiteY3" fmla="*/ 0 h 5573485"/>
              <a:gd name="connsiteX4" fmla="*/ 4688934 w 4688934"/>
              <a:gd name="connsiteY4" fmla="*/ 3949260 h 5573485"/>
              <a:gd name="connsiteX5" fmla="*/ 3789516 w 4688934"/>
              <a:gd name="connsiteY5" fmla="*/ 5573485 h 5573485"/>
              <a:gd name="connsiteX0" fmla="*/ 3789516 w 4659313"/>
              <a:gd name="connsiteY0" fmla="*/ 5573485 h 5573485"/>
              <a:gd name="connsiteX1" fmla="*/ 0 w 4659313"/>
              <a:gd name="connsiteY1" fmla="*/ 5573485 h 5573485"/>
              <a:gd name="connsiteX2" fmla="*/ 0 w 4659313"/>
              <a:gd name="connsiteY2" fmla="*/ 0 h 5573485"/>
              <a:gd name="connsiteX3" fmla="*/ 4659313 w 4659313"/>
              <a:gd name="connsiteY3" fmla="*/ 0 h 5573485"/>
              <a:gd name="connsiteX4" fmla="*/ 4654418 w 4659313"/>
              <a:gd name="connsiteY4" fmla="*/ 3985009 h 5573485"/>
              <a:gd name="connsiteX5" fmla="*/ 3789516 w 4659313"/>
              <a:gd name="connsiteY5" fmla="*/ 5573485 h 5573485"/>
              <a:gd name="connsiteX0" fmla="*/ 3789516 w 4677428"/>
              <a:gd name="connsiteY0" fmla="*/ 5573485 h 5573485"/>
              <a:gd name="connsiteX1" fmla="*/ 0 w 4677428"/>
              <a:gd name="connsiteY1" fmla="*/ 5573485 h 5573485"/>
              <a:gd name="connsiteX2" fmla="*/ 0 w 4677428"/>
              <a:gd name="connsiteY2" fmla="*/ 0 h 5573485"/>
              <a:gd name="connsiteX3" fmla="*/ 4659313 w 4677428"/>
              <a:gd name="connsiteY3" fmla="*/ 0 h 5573485"/>
              <a:gd name="connsiteX4" fmla="*/ 4677428 w 4677428"/>
              <a:gd name="connsiteY4" fmla="*/ 4163755 h 5573485"/>
              <a:gd name="connsiteX5" fmla="*/ 3789516 w 4677428"/>
              <a:gd name="connsiteY5" fmla="*/ 5573485 h 55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7428" h="5573485">
                <a:moveTo>
                  <a:pt x="3789516" y="5573485"/>
                </a:moveTo>
                <a:lnTo>
                  <a:pt x="0" y="5573485"/>
                </a:lnTo>
                <a:lnTo>
                  <a:pt x="0" y="0"/>
                </a:lnTo>
                <a:lnTo>
                  <a:pt x="4659313" y="0"/>
                </a:lnTo>
                <a:cubicBezTo>
                  <a:pt x="4659313" y="1857828"/>
                  <a:pt x="4677428" y="4163755"/>
                  <a:pt x="4677428" y="4163755"/>
                </a:cubicBezTo>
                <a:lnTo>
                  <a:pt x="3789516" y="5573485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</a:t>
            </a:r>
            <a:br>
              <a:rPr lang="fr-CA" dirty="0" smtClean="0"/>
            </a:br>
            <a:r>
              <a:rPr lang="fr-CA" dirty="0" smtClean="0"/>
              <a:t>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</a:t>
            </a:r>
            <a:br>
              <a:rPr lang="fr-CA" dirty="0" smtClean="0"/>
            </a:br>
            <a:r>
              <a:rPr lang="fr-CA" dirty="0" smtClean="0"/>
              <a:t>to the background </a:t>
            </a:r>
            <a:br>
              <a:rPr lang="fr-CA" dirty="0" smtClean="0"/>
            </a:b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/>
          </a:p>
        </p:txBody>
      </p:sp>
      <p:sp>
        <p:nvSpPr>
          <p:cNvPr id="15" name="Espace réservé pour une image  7"/>
          <p:cNvSpPr>
            <a:spLocks noGrp="1"/>
          </p:cNvSpPr>
          <p:nvPr>
            <p:ph type="pic" sz="quarter" idx="19" hasCustomPrompt="1"/>
          </p:nvPr>
        </p:nvSpPr>
        <p:spPr>
          <a:xfrm>
            <a:off x="3581400" y="1461951"/>
            <a:ext cx="2880000" cy="2376000"/>
          </a:xfrm>
          <a:prstGeom prst="rect">
            <a:avLst/>
          </a:prstGeom>
        </p:spPr>
        <p:txBody>
          <a:bodyPr tIns="396000"/>
          <a:lstStyle>
            <a:lvl1pPr marL="0" indent="0">
              <a:buNone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</p:txBody>
      </p:sp>
      <p:sp>
        <p:nvSpPr>
          <p:cNvPr id="16" name="Espace réservé pour une image  7"/>
          <p:cNvSpPr>
            <a:spLocks noGrp="1"/>
          </p:cNvSpPr>
          <p:nvPr>
            <p:ph type="pic" sz="quarter" idx="20" hasCustomPrompt="1"/>
          </p:nvPr>
        </p:nvSpPr>
        <p:spPr>
          <a:xfrm>
            <a:off x="3596640" y="3928241"/>
            <a:ext cx="2880000" cy="2376000"/>
          </a:xfrm>
          <a:prstGeom prst="rect">
            <a:avLst/>
          </a:prstGeom>
        </p:spPr>
        <p:txBody>
          <a:bodyPr tIns="396000"/>
          <a:lstStyle>
            <a:lvl1pPr marL="0" indent="0">
              <a:buNone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</p:txBody>
      </p:sp>
      <p:sp>
        <p:nvSpPr>
          <p:cNvPr id="17" name="Espace réservé pour une image  7"/>
          <p:cNvSpPr>
            <a:spLocks noGrp="1"/>
          </p:cNvSpPr>
          <p:nvPr>
            <p:ph type="pic" sz="quarter" idx="21" hasCustomPrompt="1"/>
          </p:nvPr>
        </p:nvSpPr>
        <p:spPr>
          <a:xfrm>
            <a:off x="609600" y="3928241"/>
            <a:ext cx="2880000" cy="2376000"/>
          </a:xfrm>
          <a:prstGeom prst="rect">
            <a:avLst/>
          </a:prstGeom>
        </p:spPr>
        <p:txBody>
          <a:bodyPr tIns="396000"/>
          <a:lstStyle>
            <a:lvl1pPr marL="0" indent="0">
              <a:buNone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30902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graphic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7"/>
          </p:nvPr>
        </p:nvSpPr>
        <p:spPr>
          <a:xfrm>
            <a:off x="590550" y="736600"/>
            <a:ext cx="8858250" cy="5816600"/>
          </a:xfrm>
          <a:prstGeom prst="snip1Rect">
            <a:avLst/>
          </a:prstGeom>
          <a:noFill/>
        </p:spPr>
        <p:txBody>
          <a:bodyPr tIns="46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fr-FR" dirty="0" smtClean="0"/>
          </a:p>
        </p:txBody>
      </p:sp>
      <p:sp>
        <p:nvSpPr>
          <p:cNvPr id="2" name="Titre 1" hidden="1"/>
          <p:cNvSpPr>
            <a:spLocks noGrp="1"/>
          </p:cNvSpPr>
          <p:nvPr>
            <p:ph type="title" hasCustomPrompt="1"/>
          </p:nvPr>
        </p:nvSpPr>
        <p:spPr>
          <a:xfrm>
            <a:off x="609600" y="640080"/>
            <a:ext cx="8810625" cy="854891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CA" dirty="0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329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19125" y="457200"/>
            <a:ext cx="8829675" cy="96012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19124" y="1371600"/>
            <a:ext cx="4326255" cy="534278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2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 marL="971550" indent="-342900">
              <a:buFont typeface="Courier New" panose="02070309020205020404" pitchFamily="49" charset="0"/>
              <a:buChar char="-"/>
              <a:defRPr lang="fr-FR" sz="2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14450" indent="-342900">
              <a:buSzPct val="90000"/>
              <a:buFont typeface="Wingdings" panose="05000000000000000000" pitchFamily="2" charset="2"/>
              <a:buChar char="w"/>
              <a:defRPr lang="fr-FR" sz="2000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105400" y="1371600"/>
            <a:ext cx="4343400" cy="534278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2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lang="fr-FR" sz="2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defRPr lang="fr-FR" sz="2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494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19125" y="457200"/>
            <a:ext cx="8829675" cy="883920"/>
          </a:xfrm>
        </p:spPr>
        <p:txBody>
          <a:bodyPr>
            <a:normAutofit/>
          </a:bodyPr>
          <a:lstStyle>
            <a:lvl1pPr marL="0" indent="0" algn="l" defTabSz="1018824" rtl="0" eaLnBrk="1" latinLnBrk="0" hangingPunct="1">
              <a:spcBef>
                <a:spcPct val="0"/>
              </a:spcBef>
              <a:buNone/>
              <a:tabLst/>
              <a:defRPr lang="fr-CA" sz="3000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9125" y="1295400"/>
            <a:ext cx="4328002" cy="725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2000" b="1">
                <a:solidFill>
                  <a:schemeClr val="bg2"/>
                </a:solidFill>
              </a:defRPr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marL="0" marR="0" lvl="0" indent="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dirty="0" smtClean="0"/>
              <a:t>CHANGE TEXT STYLE IN MASK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9125" y="2057400"/>
            <a:ext cx="4328002" cy="465698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 marL="914400" marR="0" indent="-28575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Courier New" panose="02070309020205020404" pitchFamily="49" charset="0"/>
              <a:buChar char="-"/>
              <a:tabLst/>
              <a:defRPr sz="1800">
                <a:solidFill>
                  <a:srgbClr val="000000"/>
                </a:solidFill>
              </a:defRPr>
            </a:lvl3pPr>
            <a:lvl4pPr marL="1257300" marR="0" indent="-28575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w"/>
              <a:tabLst/>
              <a:defRPr sz="1800">
                <a:solidFill>
                  <a:srgbClr val="000000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5109529" y="1295400"/>
            <a:ext cx="4339272" cy="7250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2000" b="1">
                <a:solidFill>
                  <a:schemeClr val="bg2"/>
                </a:solidFill>
              </a:defRPr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marL="0" marR="0" lvl="0" indent="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dirty="0" smtClean="0"/>
              <a:t>CHANGE TEXT STYLE IN MASK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109529" y="2057400"/>
            <a:ext cx="4339272" cy="465698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 marL="914400" marR="0" indent="-28575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Courier New" panose="02070309020205020404" pitchFamily="49" charset="0"/>
              <a:buChar char="-"/>
              <a:tabLst/>
              <a:defRPr sz="1800">
                <a:solidFill>
                  <a:srgbClr val="000000"/>
                </a:solidFill>
              </a:defRPr>
            </a:lvl3pPr>
            <a:lvl4pPr marL="1257300" marR="0" indent="-28575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w"/>
              <a:tabLst/>
              <a:defRPr sz="1800">
                <a:solidFill>
                  <a:srgbClr val="000000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012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579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1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-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7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609601"/>
            <a:ext cx="8853488" cy="5715000"/>
          </a:xfrm>
          <a:prstGeom prst="snip1Rect">
            <a:avLst/>
          </a:prstGeom>
        </p:spPr>
        <p:txBody>
          <a:bodyPr tIns="396000"/>
          <a:lstStyle>
            <a:lvl1pPr marL="0" indent="0">
              <a:buNone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0" y="2362200"/>
            <a:ext cx="4481322" cy="5410200"/>
          </a:xfrm>
          <a:custGeom>
            <a:avLst/>
            <a:gdLst>
              <a:gd name="connsiteX0" fmla="*/ 0 w 4462272"/>
              <a:gd name="connsiteY0" fmla="*/ 0 h 5410200"/>
              <a:gd name="connsiteX1" fmla="*/ 3718545 w 4462272"/>
              <a:gd name="connsiteY1" fmla="*/ 0 h 5410200"/>
              <a:gd name="connsiteX2" fmla="*/ 4462272 w 4462272"/>
              <a:gd name="connsiteY2" fmla="*/ 743727 h 5410200"/>
              <a:gd name="connsiteX3" fmla="*/ 4462272 w 4462272"/>
              <a:gd name="connsiteY3" fmla="*/ 5410200 h 5410200"/>
              <a:gd name="connsiteX4" fmla="*/ 0 w 4462272"/>
              <a:gd name="connsiteY4" fmla="*/ 5410200 h 5410200"/>
              <a:gd name="connsiteX5" fmla="*/ 0 w 4462272"/>
              <a:gd name="connsiteY5" fmla="*/ 0 h 5410200"/>
              <a:gd name="connsiteX0" fmla="*/ 0 w 4462272"/>
              <a:gd name="connsiteY0" fmla="*/ 0 h 5410200"/>
              <a:gd name="connsiteX1" fmla="*/ 3718545 w 4462272"/>
              <a:gd name="connsiteY1" fmla="*/ 0 h 5410200"/>
              <a:gd name="connsiteX2" fmla="*/ 4462272 w 4462272"/>
              <a:gd name="connsiteY2" fmla="*/ 743727 h 5410200"/>
              <a:gd name="connsiteX3" fmla="*/ 4462272 w 4462272"/>
              <a:gd name="connsiteY3" fmla="*/ 5410200 h 5410200"/>
              <a:gd name="connsiteX4" fmla="*/ 0 w 4462272"/>
              <a:gd name="connsiteY4" fmla="*/ 5410200 h 5410200"/>
              <a:gd name="connsiteX5" fmla="*/ 0 w 4462272"/>
              <a:gd name="connsiteY5" fmla="*/ 0 h 5410200"/>
              <a:gd name="connsiteX0" fmla="*/ 0 w 4462272"/>
              <a:gd name="connsiteY0" fmla="*/ 0 h 5429250"/>
              <a:gd name="connsiteX1" fmla="*/ 3718545 w 4462272"/>
              <a:gd name="connsiteY1" fmla="*/ 0 h 5429250"/>
              <a:gd name="connsiteX2" fmla="*/ 4462272 w 4462272"/>
              <a:gd name="connsiteY2" fmla="*/ 743727 h 5429250"/>
              <a:gd name="connsiteX3" fmla="*/ 4462272 w 4462272"/>
              <a:gd name="connsiteY3" fmla="*/ 5429250 h 5429250"/>
              <a:gd name="connsiteX4" fmla="*/ 0 w 4462272"/>
              <a:gd name="connsiteY4" fmla="*/ 5410200 h 5429250"/>
              <a:gd name="connsiteX5" fmla="*/ 0 w 4462272"/>
              <a:gd name="connsiteY5" fmla="*/ 0 h 5429250"/>
              <a:gd name="connsiteX0" fmla="*/ 4462272 w 4553712"/>
              <a:gd name="connsiteY0" fmla="*/ 5429250 h 5520690"/>
              <a:gd name="connsiteX1" fmla="*/ 0 w 4553712"/>
              <a:gd name="connsiteY1" fmla="*/ 5410200 h 5520690"/>
              <a:gd name="connsiteX2" fmla="*/ 0 w 4553712"/>
              <a:gd name="connsiteY2" fmla="*/ 0 h 5520690"/>
              <a:gd name="connsiteX3" fmla="*/ 3718545 w 4553712"/>
              <a:gd name="connsiteY3" fmla="*/ 0 h 5520690"/>
              <a:gd name="connsiteX4" fmla="*/ 4462272 w 4553712"/>
              <a:gd name="connsiteY4" fmla="*/ 743727 h 5520690"/>
              <a:gd name="connsiteX5" fmla="*/ 4553712 w 4553712"/>
              <a:gd name="connsiteY5" fmla="*/ 5520690 h 5520690"/>
              <a:gd name="connsiteX0" fmla="*/ 4462272 w 4496562"/>
              <a:gd name="connsiteY0" fmla="*/ 5429250 h 5429250"/>
              <a:gd name="connsiteX1" fmla="*/ 0 w 4496562"/>
              <a:gd name="connsiteY1" fmla="*/ 5410200 h 5429250"/>
              <a:gd name="connsiteX2" fmla="*/ 0 w 4496562"/>
              <a:gd name="connsiteY2" fmla="*/ 0 h 5429250"/>
              <a:gd name="connsiteX3" fmla="*/ 3718545 w 4496562"/>
              <a:gd name="connsiteY3" fmla="*/ 0 h 5429250"/>
              <a:gd name="connsiteX4" fmla="*/ 4462272 w 4496562"/>
              <a:gd name="connsiteY4" fmla="*/ 743727 h 5429250"/>
              <a:gd name="connsiteX5" fmla="*/ 4496562 w 4496562"/>
              <a:gd name="connsiteY5" fmla="*/ 3939540 h 5429250"/>
              <a:gd name="connsiteX0" fmla="*/ 3033522 w 4496562"/>
              <a:gd name="connsiteY0" fmla="*/ 5448300 h 5448300"/>
              <a:gd name="connsiteX1" fmla="*/ 0 w 4496562"/>
              <a:gd name="connsiteY1" fmla="*/ 5410200 h 5448300"/>
              <a:gd name="connsiteX2" fmla="*/ 0 w 4496562"/>
              <a:gd name="connsiteY2" fmla="*/ 0 h 5448300"/>
              <a:gd name="connsiteX3" fmla="*/ 3718545 w 4496562"/>
              <a:gd name="connsiteY3" fmla="*/ 0 h 5448300"/>
              <a:gd name="connsiteX4" fmla="*/ 4462272 w 4496562"/>
              <a:gd name="connsiteY4" fmla="*/ 743727 h 5448300"/>
              <a:gd name="connsiteX5" fmla="*/ 4496562 w 4496562"/>
              <a:gd name="connsiteY5" fmla="*/ 3939540 h 5448300"/>
              <a:gd name="connsiteX0" fmla="*/ 3204972 w 4496562"/>
              <a:gd name="connsiteY0" fmla="*/ 5391150 h 5410200"/>
              <a:gd name="connsiteX1" fmla="*/ 0 w 4496562"/>
              <a:gd name="connsiteY1" fmla="*/ 5410200 h 5410200"/>
              <a:gd name="connsiteX2" fmla="*/ 0 w 4496562"/>
              <a:gd name="connsiteY2" fmla="*/ 0 h 5410200"/>
              <a:gd name="connsiteX3" fmla="*/ 3718545 w 4496562"/>
              <a:gd name="connsiteY3" fmla="*/ 0 h 5410200"/>
              <a:gd name="connsiteX4" fmla="*/ 4462272 w 4496562"/>
              <a:gd name="connsiteY4" fmla="*/ 743727 h 5410200"/>
              <a:gd name="connsiteX5" fmla="*/ 4496562 w 4496562"/>
              <a:gd name="connsiteY5" fmla="*/ 3939540 h 5410200"/>
              <a:gd name="connsiteX0" fmla="*/ 3204972 w 4496562"/>
              <a:gd name="connsiteY0" fmla="*/ 5391150 h 5410200"/>
              <a:gd name="connsiteX1" fmla="*/ 0 w 4496562"/>
              <a:gd name="connsiteY1" fmla="*/ 5410200 h 5410200"/>
              <a:gd name="connsiteX2" fmla="*/ 0 w 4496562"/>
              <a:gd name="connsiteY2" fmla="*/ 0 h 5410200"/>
              <a:gd name="connsiteX3" fmla="*/ 3718545 w 4496562"/>
              <a:gd name="connsiteY3" fmla="*/ 0 h 5410200"/>
              <a:gd name="connsiteX4" fmla="*/ 4481322 w 4496562"/>
              <a:gd name="connsiteY4" fmla="*/ 19827 h 5410200"/>
              <a:gd name="connsiteX5" fmla="*/ 4496562 w 4496562"/>
              <a:gd name="connsiteY5" fmla="*/ 3939540 h 5410200"/>
              <a:gd name="connsiteX0" fmla="*/ 3204972 w 4481322"/>
              <a:gd name="connsiteY0" fmla="*/ 5391150 h 5410200"/>
              <a:gd name="connsiteX1" fmla="*/ 0 w 4481322"/>
              <a:gd name="connsiteY1" fmla="*/ 5410200 h 5410200"/>
              <a:gd name="connsiteX2" fmla="*/ 0 w 4481322"/>
              <a:gd name="connsiteY2" fmla="*/ 0 h 5410200"/>
              <a:gd name="connsiteX3" fmla="*/ 3718545 w 4481322"/>
              <a:gd name="connsiteY3" fmla="*/ 0 h 5410200"/>
              <a:gd name="connsiteX4" fmla="*/ 4481322 w 4481322"/>
              <a:gd name="connsiteY4" fmla="*/ 19827 h 5410200"/>
              <a:gd name="connsiteX5" fmla="*/ 4477512 w 4481322"/>
              <a:gd name="connsiteY5" fmla="*/ 3939540 h 5410200"/>
              <a:gd name="connsiteX0" fmla="*/ 2538222 w 4481322"/>
              <a:gd name="connsiteY0" fmla="*/ 5410200 h 5410200"/>
              <a:gd name="connsiteX1" fmla="*/ 0 w 4481322"/>
              <a:gd name="connsiteY1" fmla="*/ 5410200 h 5410200"/>
              <a:gd name="connsiteX2" fmla="*/ 0 w 4481322"/>
              <a:gd name="connsiteY2" fmla="*/ 0 h 5410200"/>
              <a:gd name="connsiteX3" fmla="*/ 3718545 w 4481322"/>
              <a:gd name="connsiteY3" fmla="*/ 0 h 5410200"/>
              <a:gd name="connsiteX4" fmla="*/ 4481322 w 4481322"/>
              <a:gd name="connsiteY4" fmla="*/ 19827 h 5410200"/>
              <a:gd name="connsiteX5" fmla="*/ 4477512 w 4481322"/>
              <a:gd name="connsiteY5" fmla="*/ 3939540 h 5410200"/>
              <a:gd name="connsiteX0" fmla="*/ 2538222 w 4481322"/>
              <a:gd name="connsiteY0" fmla="*/ 5410200 h 5410200"/>
              <a:gd name="connsiteX1" fmla="*/ 0 w 4481322"/>
              <a:gd name="connsiteY1" fmla="*/ 5410200 h 5410200"/>
              <a:gd name="connsiteX2" fmla="*/ 0 w 4481322"/>
              <a:gd name="connsiteY2" fmla="*/ 0 h 5410200"/>
              <a:gd name="connsiteX3" fmla="*/ 3718545 w 4481322"/>
              <a:gd name="connsiteY3" fmla="*/ 0 h 5410200"/>
              <a:gd name="connsiteX4" fmla="*/ 4481322 w 4481322"/>
              <a:gd name="connsiteY4" fmla="*/ 19827 h 5410200"/>
              <a:gd name="connsiteX5" fmla="*/ 4477512 w 4481322"/>
              <a:gd name="connsiteY5" fmla="*/ 344424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1322" h="5410200">
                <a:moveTo>
                  <a:pt x="2538222" y="5410200"/>
                </a:moveTo>
                <a:lnTo>
                  <a:pt x="0" y="5410200"/>
                </a:lnTo>
                <a:lnTo>
                  <a:pt x="0" y="0"/>
                </a:lnTo>
                <a:lnTo>
                  <a:pt x="3718545" y="0"/>
                </a:lnTo>
                <a:lnTo>
                  <a:pt x="4481322" y="19827"/>
                </a:lnTo>
                <a:cubicBezTo>
                  <a:pt x="4481322" y="1581668"/>
                  <a:pt x="4477512" y="3444240"/>
                  <a:pt x="4477512" y="3444240"/>
                </a:cubicBezTo>
              </a:path>
            </a:pathLst>
          </a:custGeom>
          <a:solidFill>
            <a:schemeClr val="tx1">
              <a:alpha val="85000"/>
            </a:schemeClr>
          </a:solidFill>
        </p:spPr>
        <p:txBody>
          <a:bodyPr anchor="ctr" anchorCtr="0">
            <a:noAutofit/>
          </a:bodyPr>
          <a:lstStyle>
            <a:lvl1pPr marL="542925" indent="0" algn="l"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CHANGE SUB- TITLE STYLE ON THE MASK</a:t>
            </a:r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 rot="10800000" flipV="1">
            <a:off x="609600" y="2381250"/>
            <a:ext cx="3867180" cy="2495550"/>
          </a:xfrm>
          <a:prstGeom prst="rect">
            <a:avLst/>
          </a:prstGeom>
          <a:noFill/>
        </p:spPr>
        <p:txBody>
          <a:bodyPr lIns="0" rIns="0" anchor="b" anchorCtr="0">
            <a:noAutofit/>
          </a:bodyPr>
          <a:lstStyle>
            <a:lvl1pPr marL="0" indent="0" algn="l">
              <a:tabLst/>
              <a:defRPr sz="3600">
                <a:solidFill>
                  <a:schemeClr val="accent6"/>
                </a:solidFill>
                <a:latin typeface="+mn-lt"/>
                <a:cs typeface="AngsanaUPC" panose="02020603050405020304" pitchFamily="18" charset="-34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cxnSp>
        <p:nvCxnSpPr>
          <p:cNvPr id="7" name="Straight Connector 14"/>
          <p:cNvCxnSpPr/>
          <p:nvPr userDrawn="1"/>
        </p:nvCxnSpPr>
        <p:spPr>
          <a:xfrm flipV="1">
            <a:off x="6568440" y="4297680"/>
            <a:ext cx="3489960" cy="348996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7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8810625" cy="9144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371600"/>
            <a:ext cx="8820150" cy="5486400"/>
          </a:xfrm>
        </p:spPr>
        <p:txBody>
          <a:bodyPr/>
          <a:lstStyle>
            <a:lvl1pPr marL="342900" marR="0" indent="-34290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6AD"/>
              </a:buClr>
              <a:buSzTx/>
              <a:buFont typeface="Wingdings" panose="05000000000000000000" pitchFamily="2" charset="2"/>
              <a:buChar char=""/>
              <a:tabLst/>
              <a:defRPr lang="fr-FR" noProof="0">
                <a:latin typeface="+mn-lt"/>
              </a:defRPr>
            </a:lvl1pPr>
            <a:lvl2pPr marL="628650" marR="0" indent="-22860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6AD"/>
              </a:buClr>
              <a:buSzTx/>
              <a:buFont typeface="Wingdings" panose="05000000000000000000" pitchFamily="2" charset="2"/>
              <a:buChar char="§"/>
              <a:tabLst/>
              <a:defRPr lang="fr-FR" noProof="0" dirty="0" smtClean="0">
                <a:latin typeface="+mn-lt"/>
              </a:defRPr>
            </a:lvl2pPr>
            <a:lvl3pPr marL="1074738" marR="0" indent="-265113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6AD"/>
              </a:buClr>
              <a:buSzTx/>
              <a:buFont typeface="Courier New" panose="02070309020205020404" pitchFamily="49" charset="0"/>
              <a:buChar char="-"/>
              <a:tabLst/>
              <a:defRPr lang="fr-FR" noProof="0" dirty="0" smtClean="0">
                <a:latin typeface="+mn-lt"/>
              </a:defRPr>
            </a:lvl3pPr>
            <a:lvl4pPr marL="1438275" marR="0" indent="-25400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6AD"/>
              </a:buClr>
              <a:buSzPct val="96000"/>
              <a:buFont typeface="Wingdings" panose="05000000000000000000" pitchFamily="2" charset="2"/>
              <a:buChar char=""/>
              <a:tabLst/>
              <a:defRPr lang="fr-FR" dirty="0" smtClean="0">
                <a:latin typeface="+mn-lt"/>
              </a:defRPr>
            </a:lvl4pPr>
          </a:lstStyle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marL="342900" marR="0" lvl="0" indent="-34290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6AD"/>
              </a:buClr>
              <a:buSzTx/>
              <a:buFont typeface="Wingdings" panose="05000000000000000000" pitchFamily="2" charset="2"/>
              <a:buChar char=""/>
              <a:tabLst/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0239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gner un rectangle à un seul coin 11"/>
          <p:cNvSpPr>
            <a:spLocks/>
          </p:cNvSpPr>
          <p:nvPr userDrawn="1"/>
        </p:nvSpPr>
        <p:spPr>
          <a:xfrm rot="5400000">
            <a:off x="-489205" y="2820923"/>
            <a:ext cx="5440682" cy="4462272"/>
          </a:xfrm>
          <a:prstGeom prst="snip1Rect">
            <a:avLst>
              <a:gd name="adj" fmla="val 44315"/>
            </a:avLst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1882" tIns="50941" rIns="101882" bIns="50941" spcCol="0" rtlCol="0" anchor="ctr"/>
          <a:lstStyle/>
          <a:p>
            <a:pPr algn="ctr"/>
            <a:endParaRPr lang="fr-CA"/>
          </a:p>
        </p:txBody>
      </p:sp>
      <p:sp>
        <p:nvSpPr>
          <p:cNvPr id="8" name="Snip Single Corner Rectangle 7"/>
          <p:cNvSpPr/>
          <p:nvPr userDrawn="1"/>
        </p:nvSpPr>
        <p:spPr>
          <a:xfrm>
            <a:off x="3314700" y="588772"/>
            <a:ext cx="6172200" cy="5723127"/>
          </a:xfrm>
          <a:prstGeom prst="snip1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916170" y="2319017"/>
            <a:ext cx="5578350" cy="3268983"/>
          </a:xfrm>
        </p:spPr>
        <p:txBody>
          <a:bodyPr anchor="ctr" anchorCtr="0">
            <a:noAutofit/>
          </a:bodyPr>
          <a:lstStyle>
            <a:lvl1pPr algn="l">
              <a:defRPr sz="4000" b="0" cap="all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916680" y="4470400"/>
            <a:ext cx="5585460" cy="1116012"/>
          </a:xfrm>
          <a:prstGeom prst="rect">
            <a:avLst/>
          </a:prstGeom>
        </p:spPr>
        <p:txBody>
          <a:bodyPr tIns="9144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accent6"/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CHANGE TEXT STYLE IN MASK</a:t>
            </a:r>
          </a:p>
        </p:txBody>
      </p:sp>
      <p:cxnSp>
        <p:nvCxnSpPr>
          <p:cNvPr id="6" name="Straight Connector 14"/>
          <p:cNvCxnSpPr/>
          <p:nvPr userDrawn="1"/>
        </p:nvCxnSpPr>
        <p:spPr>
          <a:xfrm flipV="1">
            <a:off x="6568440" y="4297680"/>
            <a:ext cx="3489960" cy="348996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-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2286000"/>
            <a:ext cx="4462272" cy="5508171"/>
          </a:xfrm>
          <a:custGeom>
            <a:avLst/>
            <a:gdLst>
              <a:gd name="connsiteX0" fmla="*/ 0 w 4659313"/>
              <a:gd name="connsiteY0" fmla="*/ 0 h 5573485"/>
              <a:gd name="connsiteX1" fmla="*/ 4659313 w 4659313"/>
              <a:gd name="connsiteY1" fmla="*/ 0 h 5573485"/>
              <a:gd name="connsiteX2" fmla="*/ 4659313 w 4659313"/>
              <a:gd name="connsiteY2" fmla="*/ 5573485 h 5573485"/>
              <a:gd name="connsiteX3" fmla="*/ 0 w 4659313"/>
              <a:gd name="connsiteY3" fmla="*/ 5573485 h 5573485"/>
              <a:gd name="connsiteX4" fmla="*/ 0 w 4659313"/>
              <a:gd name="connsiteY4" fmla="*/ 0 h 5573485"/>
              <a:gd name="connsiteX0" fmla="*/ 4659313 w 4750753"/>
              <a:gd name="connsiteY0" fmla="*/ 5573485 h 5664925"/>
              <a:gd name="connsiteX1" fmla="*/ 0 w 4750753"/>
              <a:gd name="connsiteY1" fmla="*/ 5573485 h 5664925"/>
              <a:gd name="connsiteX2" fmla="*/ 0 w 4750753"/>
              <a:gd name="connsiteY2" fmla="*/ 0 h 5664925"/>
              <a:gd name="connsiteX3" fmla="*/ 4659313 w 4750753"/>
              <a:gd name="connsiteY3" fmla="*/ 0 h 5664925"/>
              <a:gd name="connsiteX4" fmla="*/ 4750753 w 4750753"/>
              <a:gd name="connsiteY4" fmla="*/ 5664925 h 5664925"/>
              <a:gd name="connsiteX0" fmla="*/ 4659313 w 4712653"/>
              <a:gd name="connsiteY0" fmla="*/ 5573485 h 5573485"/>
              <a:gd name="connsiteX1" fmla="*/ 0 w 4712653"/>
              <a:gd name="connsiteY1" fmla="*/ 5573485 h 5573485"/>
              <a:gd name="connsiteX2" fmla="*/ 0 w 4712653"/>
              <a:gd name="connsiteY2" fmla="*/ 0 h 5573485"/>
              <a:gd name="connsiteX3" fmla="*/ 4659313 w 4712653"/>
              <a:gd name="connsiteY3" fmla="*/ 0 h 5573485"/>
              <a:gd name="connsiteX4" fmla="*/ 4712653 w 4712653"/>
              <a:gd name="connsiteY4" fmla="*/ 4312375 h 557348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123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5" fmla="*/ 3363913 w 4712653"/>
              <a:gd name="connsiteY5" fmla="*/ 5592535 h 5592535"/>
              <a:gd name="connsiteX0" fmla="*/ 336391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3363913 w 4693603"/>
              <a:gd name="connsiteY5" fmla="*/ 5592535 h 5592535"/>
              <a:gd name="connsiteX0" fmla="*/ 243046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2430463 w 4693603"/>
              <a:gd name="connsiteY5" fmla="*/ 5592535 h 5592535"/>
              <a:gd name="connsiteX0" fmla="*/ 2430463 w 4674553"/>
              <a:gd name="connsiteY0" fmla="*/ 5592535 h 5592535"/>
              <a:gd name="connsiteX1" fmla="*/ 0 w 4674553"/>
              <a:gd name="connsiteY1" fmla="*/ 5573485 h 5592535"/>
              <a:gd name="connsiteX2" fmla="*/ 0 w 4674553"/>
              <a:gd name="connsiteY2" fmla="*/ 0 h 5592535"/>
              <a:gd name="connsiteX3" fmla="*/ 4659313 w 4674553"/>
              <a:gd name="connsiteY3" fmla="*/ 0 h 5592535"/>
              <a:gd name="connsiteX4" fmla="*/ 4674553 w 4674553"/>
              <a:gd name="connsiteY4" fmla="*/ 3569425 h 5592535"/>
              <a:gd name="connsiteX5" fmla="*/ 2430463 w 4674553"/>
              <a:gd name="connsiteY5" fmla="*/ 5592535 h 5592535"/>
              <a:gd name="connsiteX0" fmla="*/ 2430463 w 4674553"/>
              <a:gd name="connsiteY0" fmla="*/ 5573485 h 5573485"/>
              <a:gd name="connsiteX1" fmla="*/ 0 w 4674553"/>
              <a:gd name="connsiteY1" fmla="*/ 5573485 h 5573485"/>
              <a:gd name="connsiteX2" fmla="*/ 0 w 4674553"/>
              <a:gd name="connsiteY2" fmla="*/ 0 h 5573485"/>
              <a:gd name="connsiteX3" fmla="*/ 4659313 w 4674553"/>
              <a:gd name="connsiteY3" fmla="*/ 0 h 5573485"/>
              <a:gd name="connsiteX4" fmla="*/ 4674553 w 4674553"/>
              <a:gd name="connsiteY4" fmla="*/ 3569425 h 5573485"/>
              <a:gd name="connsiteX5" fmla="*/ 2430463 w 4674553"/>
              <a:gd name="connsiteY5" fmla="*/ 5573485 h 55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4553" h="5573485">
                <a:moveTo>
                  <a:pt x="2430463" y="5573485"/>
                </a:moveTo>
                <a:lnTo>
                  <a:pt x="0" y="5573485"/>
                </a:lnTo>
                <a:lnTo>
                  <a:pt x="0" y="0"/>
                </a:lnTo>
                <a:lnTo>
                  <a:pt x="4659313" y="0"/>
                </a:lnTo>
                <a:cubicBezTo>
                  <a:pt x="4659313" y="1857828"/>
                  <a:pt x="4674553" y="3569425"/>
                  <a:pt x="4674553" y="3569425"/>
                </a:cubicBezTo>
                <a:lnTo>
                  <a:pt x="2430463" y="5573485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</a:t>
            </a:r>
            <a:br>
              <a:rPr lang="fr-CA" dirty="0" smtClean="0"/>
            </a:br>
            <a:r>
              <a:rPr lang="fr-CA" dirty="0" smtClean="0"/>
              <a:t>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</a:t>
            </a:r>
            <a:br>
              <a:rPr lang="fr-CA" dirty="0" smtClean="0"/>
            </a:br>
            <a:r>
              <a:rPr lang="fr-CA" dirty="0" smtClean="0"/>
              <a:t>to the background </a:t>
            </a:r>
            <a:br>
              <a:rPr lang="fr-CA" dirty="0" smtClean="0"/>
            </a:b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81025" y="468630"/>
            <a:ext cx="8839200" cy="85489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15240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3190875" y="1524000"/>
            <a:ext cx="6257925" cy="4800600"/>
          </a:xfrm>
          <a:prstGeom prst="snip1Rect">
            <a:avLst/>
          </a:prstGeom>
          <a:solidFill>
            <a:schemeClr val="bg2">
              <a:alpha val="85000"/>
            </a:schemeClr>
          </a:solidFill>
        </p:spPr>
        <p:txBody>
          <a:bodyPr lIns="324000" tIns="108000"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à"/>
              <a:defRPr b="1">
                <a:solidFill>
                  <a:schemeClr val="accent6"/>
                </a:solidFill>
              </a:defRPr>
            </a:lvl1pPr>
            <a:lvl2pPr marL="628650" indent="-292100"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2pPr>
            <a:lvl3pPr marL="914400" indent="-285750">
              <a:buFont typeface="Courier New" panose="02070309020205020404" pitchFamily="49" charset="0"/>
              <a:buChar char="-"/>
              <a:defRPr>
                <a:solidFill>
                  <a:schemeClr val="accent6"/>
                </a:solidFill>
              </a:defRPr>
            </a:lvl3pPr>
            <a:lvl4pPr marL="1250950" indent="-288925">
              <a:buSzPct val="90000"/>
              <a:buFont typeface="Wingdings" panose="05000000000000000000" pitchFamily="2" charset="2"/>
              <a:buChar char="w"/>
              <a:defRPr>
                <a:solidFill>
                  <a:schemeClr val="accent6"/>
                </a:solidFill>
              </a:defRPr>
            </a:lvl4pPr>
          </a:lstStyle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3867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- smal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2286000"/>
            <a:ext cx="4462272" cy="5508171"/>
          </a:xfrm>
          <a:custGeom>
            <a:avLst/>
            <a:gdLst>
              <a:gd name="connsiteX0" fmla="*/ 0 w 4659313"/>
              <a:gd name="connsiteY0" fmla="*/ 0 h 5573485"/>
              <a:gd name="connsiteX1" fmla="*/ 4659313 w 4659313"/>
              <a:gd name="connsiteY1" fmla="*/ 0 h 5573485"/>
              <a:gd name="connsiteX2" fmla="*/ 4659313 w 4659313"/>
              <a:gd name="connsiteY2" fmla="*/ 5573485 h 5573485"/>
              <a:gd name="connsiteX3" fmla="*/ 0 w 4659313"/>
              <a:gd name="connsiteY3" fmla="*/ 5573485 h 5573485"/>
              <a:gd name="connsiteX4" fmla="*/ 0 w 4659313"/>
              <a:gd name="connsiteY4" fmla="*/ 0 h 5573485"/>
              <a:gd name="connsiteX0" fmla="*/ 4659313 w 4750753"/>
              <a:gd name="connsiteY0" fmla="*/ 5573485 h 5664925"/>
              <a:gd name="connsiteX1" fmla="*/ 0 w 4750753"/>
              <a:gd name="connsiteY1" fmla="*/ 5573485 h 5664925"/>
              <a:gd name="connsiteX2" fmla="*/ 0 w 4750753"/>
              <a:gd name="connsiteY2" fmla="*/ 0 h 5664925"/>
              <a:gd name="connsiteX3" fmla="*/ 4659313 w 4750753"/>
              <a:gd name="connsiteY3" fmla="*/ 0 h 5664925"/>
              <a:gd name="connsiteX4" fmla="*/ 4750753 w 4750753"/>
              <a:gd name="connsiteY4" fmla="*/ 5664925 h 5664925"/>
              <a:gd name="connsiteX0" fmla="*/ 4659313 w 4712653"/>
              <a:gd name="connsiteY0" fmla="*/ 5573485 h 5573485"/>
              <a:gd name="connsiteX1" fmla="*/ 0 w 4712653"/>
              <a:gd name="connsiteY1" fmla="*/ 5573485 h 5573485"/>
              <a:gd name="connsiteX2" fmla="*/ 0 w 4712653"/>
              <a:gd name="connsiteY2" fmla="*/ 0 h 5573485"/>
              <a:gd name="connsiteX3" fmla="*/ 4659313 w 4712653"/>
              <a:gd name="connsiteY3" fmla="*/ 0 h 5573485"/>
              <a:gd name="connsiteX4" fmla="*/ 4712653 w 4712653"/>
              <a:gd name="connsiteY4" fmla="*/ 4312375 h 557348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123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5" fmla="*/ 3363913 w 4712653"/>
              <a:gd name="connsiteY5" fmla="*/ 5592535 h 5592535"/>
              <a:gd name="connsiteX0" fmla="*/ 336391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3363913 w 4693603"/>
              <a:gd name="connsiteY5" fmla="*/ 5592535 h 5592535"/>
              <a:gd name="connsiteX0" fmla="*/ 243046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2430463 w 4693603"/>
              <a:gd name="connsiteY5" fmla="*/ 5592535 h 5592535"/>
              <a:gd name="connsiteX0" fmla="*/ 2430463 w 4674553"/>
              <a:gd name="connsiteY0" fmla="*/ 5592535 h 5592535"/>
              <a:gd name="connsiteX1" fmla="*/ 0 w 4674553"/>
              <a:gd name="connsiteY1" fmla="*/ 5573485 h 5592535"/>
              <a:gd name="connsiteX2" fmla="*/ 0 w 4674553"/>
              <a:gd name="connsiteY2" fmla="*/ 0 h 5592535"/>
              <a:gd name="connsiteX3" fmla="*/ 4659313 w 4674553"/>
              <a:gd name="connsiteY3" fmla="*/ 0 h 5592535"/>
              <a:gd name="connsiteX4" fmla="*/ 4674553 w 4674553"/>
              <a:gd name="connsiteY4" fmla="*/ 3569425 h 5592535"/>
              <a:gd name="connsiteX5" fmla="*/ 2430463 w 4674553"/>
              <a:gd name="connsiteY5" fmla="*/ 5592535 h 5592535"/>
              <a:gd name="connsiteX0" fmla="*/ 2430463 w 4674553"/>
              <a:gd name="connsiteY0" fmla="*/ 5573485 h 5573485"/>
              <a:gd name="connsiteX1" fmla="*/ 0 w 4674553"/>
              <a:gd name="connsiteY1" fmla="*/ 5573485 h 5573485"/>
              <a:gd name="connsiteX2" fmla="*/ 0 w 4674553"/>
              <a:gd name="connsiteY2" fmla="*/ 0 h 5573485"/>
              <a:gd name="connsiteX3" fmla="*/ 4659313 w 4674553"/>
              <a:gd name="connsiteY3" fmla="*/ 0 h 5573485"/>
              <a:gd name="connsiteX4" fmla="*/ 4674553 w 4674553"/>
              <a:gd name="connsiteY4" fmla="*/ 3569425 h 5573485"/>
              <a:gd name="connsiteX5" fmla="*/ 2430463 w 4674553"/>
              <a:gd name="connsiteY5" fmla="*/ 5573485 h 55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4553" h="5573485">
                <a:moveTo>
                  <a:pt x="2430463" y="5573485"/>
                </a:moveTo>
                <a:lnTo>
                  <a:pt x="0" y="5573485"/>
                </a:lnTo>
                <a:lnTo>
                  <a:pt x="0" y="0"/>
                </a:lnTo>
                <a:lnTo>
                  <a:pt x="4659313" y="0"/>
                </a:lnTo>
                <a:cubicBezTo>
                  <a:pt x="4659313" y="1857828"/>
                  <a:pt x="4674553" y="3569425"/>
                  <a:pt x="4674553" y="3569425"/>
                </a:cubicBezTo>
                <a:lnTo>
                  <a:pt x="2430463" y="5573485"/>
                </a:ln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 marL="0" indent="0">
              <a:buNone/>
              <a:defRPr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</a:t>
            </a:r>
            <a:br>
              <a:rPr lang="fr-CA" dirty="0" smtClean="0"/>
            </a:br>
            <a:r>
              <a:rPr lang="fr-CA" dirty="0" smtClean="0"/>
              <a:t>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</a:t>
            </a:r>
            <a:br>
              <a:rPr lang="fr-CA" dirty="0" smtClean="0"/>
            </a:br>
            <a:r>
              <a:rPr lang="fr-CA" dirty="0" smtClean="0"/>
              <a:t>to the background </a:t>
            </a:r>
            <a:br>
              <a:rPr lang="fr-CA" dirty="0" smtClean="0"/>
            </a:b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8810625" cy="85489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48025" y="1447800"/>
            <a:ext cx="6219825" cy="4876800"/>
          </a:xfrm>
          <a:prstGeom prst="snip1Rect">
            <a:avLst/>
          </a:prstGeom>
          <a:solidFill>
            <a:schemeClr val="bg2">
              <a:alpha val="85000"/>
            </a:schemeClr>
          </a:solidFill>
        </p:spPr>
        <p:txBody>
          <a:bodyPr lIns="324000" tIns="108000"/>
          <a:lstStyle>
            <a:lvl1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à"/>
              <a:defRPr b="1">
                <a:solidFill>
                  <a:schemeClr val="accent6"/>
                </a:solidFill>
              </a:defRPr>
            </a:lvl1pPr>
            <a:lvl2pPr marL="628650" indent="-292100">
              <a:buFont typeface="Wingdings" panose="05000000000000000000" pitchFamily="2" charset="2"/>
              <a:buChar char="§"/>
              <a:defRPr>
                <a:solidFill>
                  <a:schemeClr val="accent6"/>
                </a:solidFill>
              </a:defRPr>
            </a:lvl2pPr>
            <a:lvl3pPr marL="914400" indent="-285750">
              <a:buFont typeface="Courier New" panose="02070309020205020404" pitchFamily="49" charset="0"/>
              <a:buChar char="-"/>
              <a:defRPr>
                <a:solidFill>
                  <a:schemeClr val="accent6"/>
                </a:solidFill>
              </a:defRPr>
            </a:lvl3pPr>
            <a:lvl4pPr marL="1250950" indent="-288925">
              <a:buSzPct val="90000"/>
              <a:buFont typeface="Wingdings" panose="05000000000000000000" pitchFamily="2" charset="2"/>
              <a:buChar char="w"/>
              <a:defRPr>
                <a:solidFill>
                  <a:schemeClr val="accent6"/>
                </a:solidFill>
              </a:defRPr>
            </a:lvl4pPr>
          </a:lstStyle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5101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-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0075" y="457200"/>
            <a:ext cx="8820150" cy="85489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>
          <a:xfrm>
            <a:off x="3276600" y="1447800"/>
            <a:ext cx="6172200" cy="5029200"/>
          </a:xfrm>
          <a:prstGeom prst="snip1Rect">
            <a:avLst/>
          </a:prstGeom>
        </p:spPr>
        <p:txBody>
          <a:bodyPr/>
          <a:lstStyle>
            <a:lvl1pPr marL="1314450" indent="0">
              <a:buNone/>
              <a:defRPr b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/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quarter" idx="18" hasCustomPrompt="1"/>
          </p:nvPr>
        </p:nvSpPr>
        <p:spPr>
          <a:xfrm>
            <a:off x="-29588" y="2387739"/>
            <a:ext cx="4525388" cy="5384794"/>
          </a:xfrm>
          <a:custGeom>
            <a:avLst/>
            <a:gdLst>
              <a:gd name="connsiteX0" fmla="*/ 0 w 4419600"/>
              <a:gd name="connsiteY0" fmla="*/ 0 h 5257800"/>
              <a:gd name="connsiteX1" fmla="*/ 3682985 w 4419600"/>
              <a:gd name="connsiteY1" fmla="*/ 0 h 5257800"/>
              <a:gd name="connsiteX2" fmla="*/ 4419600 w 4419600"/>
              <a:gd name="connsiteY2" fmla="*/ 736615 h 5257800"/>
              <a:gd name="connsiteX3" fmla="*/ 4419600 w 4419600"/>
              <a:gd name="connsiteY3" fmla="*/ 5257800 h 5257800"/>
              <a:gd name="connsiteX4" fmla="*/ 0 w 4419600"/>
              <a:gd name="connsiteY4" fmla="*/ 5257800 h 5257800"/>
              <a:gd name="connsiteX5" fmla="*/ 0 w 4419600"/>
              <a:gd name="connsiteY5" fmla="*/ 0 h 5257800"/>
              <a:gd name="connsiteX0" fmla="*/ 0 w 4419600"/>
              <a:gd name="connsiteY0" fmla="*/ 6335 h 5264135"/>
              <a:gd name="connsiteX1" fmla="*/ 3682985 w 4419600"/>
              <a:gd name="connsiteY1" fmla="*/ 6335 h 5264135"/>
              <a:gd name="connsiteX2" fmla="*/ 4400550 w 4419600"/>
              <a:gd name="connsiteY2" fmla="*/ 0 h 5264135"/>
              <a:gd name="connsiteX3" fmla="*/ 4419600 w 4419600"/>
              <a:gd name="connsiteY3" fmla="*/ 5264135 h 5264135"/>
              <a:gd name="connsiteX4" fmla="*/ 0 w 4419600"/>
              <a:gd name="connsiteY4" fmla="*/ 5264135 h 5264135"/>
              <a:gd name="connsiteX5" fmla="*/ 0 w 4419600"/>
              <a:gd name="connsiteY5" fmla="*/ 6335 h 5264135"/>
              <a:gd name="connsiteX0" fmla="*/ 4419600 w 4511040"/>
              <a:gd name="connsiteY0" fmla="*/ 5264135 h 5355575"/>
              <a:gd name="connsiteX1" fmla="*/ 0 w 4511040"/>
              <a:gd name="connsiteY1" fmla="*/ 5264135 h 5355575"/>
              <a:gd name="connsiteX2" fmla="*/ 0 w 4511040"/>
              <a:gd name="connsiteY2" fmla="*/ 6335 h 5355575"/>
              <a:gd name="connsiteX3" fmla="*/ 3682985 w 4511040"/>
              <a:gd name="connsiteY3" fmla="*/ 6335 h 5355575"/>
              <a:gd name="connsiteX4" fmla="*/ 4400550 w 4511040"/>
              <a:gd name="connsiteY4" fmla="*/ 0 h 5355575"/>
              <a:gd name="connsiteX5" fmla="*/ 4511040 w 4511040"/>
              <a:gd name="connsiteY5" fmla="*/ 5355575 h 5355575"/>
              <a:gd name="connsiteX0" fmla="*/ 4419600 w 4487289"/>
              <a:gd name="connsiteY0" fmla="*/ 5264135 h 5264135"/>
              <a:gd name="connsiteX1" fmla="*/ 0 w 4487289"/>
              <a:gd name="connsiteY1" fmla="*/ 5264135 h 5264135"/>
              <a:gd name="connsiteX2" fmla="*/ 0 w 4487289"/>
              <a:gd name="connsiteY2" fmla="*/ 6335 h 5264135"/>
              <a:gd name="connsiteX3" fmla="*/ 3682985 w 4487289"/>
              <a:gd name="connsiteY3" fmla="*/ 6335 h 5264135"/>
              <a:gd name="connsiteX4" fmla="*/ 4400550 w 4487289"/>
              <a:gd name="connsiteY4" fmla="*/ 0 h 5264135"/>
              <a:gd name="connsiteX5" fmla="*/ 4487289 w 4487289"/>
              <a:gd name="connsiteY5" fmla="*/ 4132417 h 5264135"/>
              <a:gd name="connsiteX0" fmla="*/ 3433948 w 4487289"/>
              <a:gd name="connsiteY0" fmla="*/ 5252260 h 5264135"/>
              <a:gd name="connsiteX1" fmla="*/ 0 w 4487289"/>
              <a:gd name="connsiteY1" fmla="*/ 5264135 h 5264135"/>
              <a:gd name="connsiteX2" fmla="*/ 0 w 4487289"/>
              <a:gd name="connsiteY2" fmla="*/ 6335 h 5264135"/>
              <a:gd name="connsiteX3" fmla="*/ 3682985 w 4487289"/>
              <a:gd name="connsiteY3" fmla="*/ 6335 h 5264135"/>
              <a:gd name="connsiteX4" fmla="*/ 4400550 w 4487289"/>
              <a:gd name="connsiteY4" fmla="*/ 0 h 5264135"/>
              <a:gd name="connsiteX5" fmla="*/ 4487289 w 4487289"/>
              <a:gd name="connsiteY5" fmla="*/ 4132417 h 5264135"/>
              <a:gd name="connsiteX0" fmla="*/ 2462398 w 4487289"/>
              <a:gd name="connsiteY0" fmla="*/ 5233210 h 5264135"/>
              <a:gd name="connsiteX1" fmla="*/ 0 w 4487289"/>
              <a:gd name="connsiteY1" fmla="*/ 5264135 h 5264135"/>
              <a:gd name="connsiteX2" fmla="*/ 0 w 4487289"/>
              <a:gd name="connsiteY2" fmla="*/ 6335 h 5264135"/>
              <a:gd name="connsiteX3" fmla="*/ 3682985 w 4487289"/>
              <a:gd name="connsiteY3" fmla="*/ 6335 h 5264135"/>
              <a:gd name="connsiteX4" fmla="*/ 4400550 w 4487289"/>
              <a:gd name="connsiteY4" fmla="*/ 0 h 5264135"/>
              <a:gd name="connsiteX5" fmla="*/ 4487289 w 4487289"/>
              <a:gd name="connsiteY5" fmla="*/ 4132417 h 5264135"/>
              <a:gd name="connsiteX0" fmla="*/ 2462398 w 4468239"/>
              <a:gd name="connsiteY0" fmla="*/ 5233210 h 5264135"/>
              <a:gd name="connsiteX1" fmla="*/ 0 w 4468239"/>
              <a:gd name="connsiteY1" fmla="*/ 5264135 h 5264135"/>
              <a:gd name="connsiteX2" fmla="*/ 0 w 4468239"/>
              <a:gd name="connsiteY2" fmla="*/ 6335 h 5264135"/>
              <a:gd name="connsiteX3" fmla="*/ 3682985 w 4468239"/>
              <a:gd name="connsiteY3" fmla="*/ 6335 h 5264135"/>
              <a:gd name="connsiteX4" fmla="*/ 4400550 w 4468239"/>
              <a:gd name="connsiteY4" fmla="*/ 0 h 5264135"/>
              <a:gd name="connsiteX5" fmla="*/ 4468239 w 4468239"/>
              <a:gd name="connsiteY5" fmla="*/ 3275167 h 5264135"/>
              <a:gd name="connsiteX0" fmla="*/ 2462398 w 4468239"/>
              <a:gd name="connsiteY0" fmla="*/ 5226875 h 5257800"/>
              <a:gd name="connsiteX1" fmla="*/ 0 w 4468239"/>
              <a:gd name="connsiteY1" fmla="*/ 5257800 h 5257800"/>
              <a:gd name="connsiteX2" fmla="*/ 0 w 4468239"/>
              <a:gd name="connsiteY2" fmla="*/ 0 h 5257800"/>
              <a:gd name="connsiteX3" fmla="*/ 3682985 w 4468239"/>
              <a:gd name="connsiteY3" fmla="*/ 0 h 5257800"/>
              <a:gd name="connsiteX4" fmla="*/ 4431954 w 4468239"/>
              <a:gd name="connsiteY4" fmla="*/ 9193 h 5257800"/>
              <a:gd name="connsiteX5" fmla="*/ 4468239 w 4468239"/>
              <a:gd name="connsiteY5" fmla="*/ 3268832 h 5257800"/>
              <a:gd name="connsiteX0" fmla="*/ 2462398 w 4468239"/>
              <a:gd name="connsiteY0" fmla="*/ 5226875 h 5257800"/>
              <a:gd name="connsiteX1" fmla="*/ 0 w 4468239"/>
              <a:gd name="connsiteY1" fmla="*/ 5257800 h 5257800"/>
              <a:gd name="connsiteX2" fmla="*/ 0 w 4468239"/>
              <a:gd name="connsiteY2" fmla="*/ 0 h 5257800"/>
              <a:gd name="connsiteX3" fmla="*/ 3682985 w 4468239"/>
              <a:gd name="connsiteY3" fmla="*/ 0 h 5257800"/>
              <a:gd name="connsiteX4" fmla="*/ 4431954 w 4468239"/>
              <a:gd name="connsiteY4" fmla="*/ 1430 h 5257800"/>
              <a:gd name="connsiteX5" fmla="*/ 4468239 w 4468239"/>
              <a:gd name="connsiteY5" fmla="*/ 3268832 h 5257800"/>
              <a:gd name="connsiteX0" fmla="*/ 2462398 w 4468239"/>
              <a:gd name="connsiteY0" fmla="*/ 5226875 h 5257800"/>
              <a:gd name="connsiteX1" fmla="*/ 0 w 4468239"/>
              <a:gd name="connsiteY1" fmla="*/ 5257800 h 5257800"/>
              <a:gd name="connsiteX2" fmla="*/ 0 w 4468239"/>
              <a:gd name="connsiteY2" fmla="*/ 0 h 5257800"/>
              <a:gd name="connsiteX3" fmla="*/ 3682985 w 4468239"/>
              <a:gd name="connsiteY3" fmla="*/ 0 h 5257800"/>
              <a:gd name="connsiteX4" fmla="*/ 4431954 w 4468239"/>
              <a:gd name="connsiteY4" fmla="*/ 1430 h 5257800"/>
              <a:gd name="connsiteX5" fmla="*/ 4468239 w 4468239"/>
              <a:gd name="connsiteY5" fmla="*/ 3307651 h 5257800"/>
              <a:gd name="connsiteX0" fmla="*/ 2462398 w 4468239"/>
              <a:gd name="connsiteY0" fmla="*/ 5250166 h 5257800"/>
              <a:gd name="connsiteX1" fmla="*/ 0 w 4468239"/>
              <a:gd name="connsiteY1" fmla="*/ 5257800 h 5257800"/>
              <a:gd name="connsiteX2" fmla="*/ 0 w 4468239"/>
              <a:gd name="connsiteY2" fmla="*/ 0 h 5257800"/>
              <a:gd name="connsiteX3" fmla="*/ 3682985 w 4468239"/>
              <a:gd name="connsiteY3" fmla="*/ 0 h 5257800"/>
              <a:gd name="connsiteX4" fmla="*/ 4431954 w 4468239"/>
              <a:gd name="connsiteY4" fmla="*/ 1430 h 5257800"/>
              <a:gd name="connsiteX5" fmla="*/ 4468239 w 4468239"/>
              <a:gd name="connsiteY5" fmla="*/ 3307651 h 5257800"/>
              <a:gd name="connsiteX0" fmla="*/ 2454547 w 4468239"/>
              <a:gd name="connsiteY0" fmla="*/ 5273458 h 5273458"/>
              <a:gd name="connsiteX1" fmla="*/ 0 w 4468239"/>
              <a:gd name="connsiteY1" fmla="*/ 5257800 h 5273458"/>
              <a:gd name="connsiteX2" fmla="*/ 0 w 4468239"/>
              <a:gd name="connsiteY2" fmla="*/ 0 h 5273458"/>
              <a:gd name="connsiteX3" fmla="*/ 3682985 w 4468239"/>
              <a:gd name="connsiteY3" fmla="*/ 0 h 5273458"/>
              <a:gd name="connsiteX4" fmla="*/ 4431954 w 4468239"/>
              <a:gd name="connsiteY4" fmla="*/ 1430 h 5273458"/>
              <a:gd name="connsiteX5" fmla="*/ 4468239 w 4468239"/>
              <a:gd name="connsiteY5" fmla="*/ 3307651 h 5273458"/>
              <a:gd name="connsiteX0" fmla="*/ 2383889 w 4468239"/>
              <a:gd name="connsiteY0" fmla="*/ 5265694 h 5265694"/>
              <a:gd name="connsiteX1" fmla="*/ 0 w 4468239"/>
              <a:gd name="connsiteY1" fmla="*/ 5257800 h 5265694"/>
              <a:gd name="connsiteX2" fmla="*/ 0 w 4468239"/>
              <a:gd name="connsiteY2" fmla="*/ 0 h 5265694"/>
              <a:gd name="connsiteX3" fmla="*/ 3682985 w 4468239"/>
              <a:gd name="connsiteY3" fmla="*/ 0 h 5265694"/>
              <a:gd name="connsiteX4" fmla="*/ 4431954 w 4468239"/>
              <a:gd name="connsiteY4" fmla="*/ 1430 h 5265694"/>
              <a:gd name="connsiteX5" fmla="*/ 4468239 w 4468239"/>
              <a:gd name="connsiteY5" fmla="*/ 3307651 h 5265694"/>
              <a:gd name="connsiteX0" fmla="*/ 2470249 w 4468239"/>
              <a:gd name="connsiteY0" fmla="*/ 5257929 h 5257929"/>
              <a:gd name="connsiteX1" fmla="*/ 0 w 4468239"/>
              <a:gd name="connsiteY1" fmla="*/ 5257800 h 5257929"/>
              <a:gd name="connsiteX2" fmla="*/ 0 w 4468239"/>
              <a:gd name="connsiteY2" fmla="*/ 0 h 5257929"/>
              <a:gd name="connsiteX3" fmla="*/ 3682985 w 4468239"/>
              <a:gd name="connsiteY3" fmla="*/ 0 h 5257929"/>
              <a:gd name="connsiteX4" fmla="*/ 4431954 w 4468239"/>
              <a:gd name="connsiteY4" fmla="*/ 1430 h 5257929"/>
              <a:gd name="connsiteX5" fmla="*/ 4468239 w 4468239"/>
              <a:gd name="connsiteY5" fmla="*/ 3307651 h 525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8239" h="5257929">
                <a:moveTo>
                  <a:pt x="2470249" y="5257929"/>
                </a:moveTo>
                <a:lnTo>
                  <a:pt x="0" y="5257800"/>
                </a:lnTo>
                <a:lnTo>
                  <a:pt x="0" y="0"/>
                </a:lnTo>
                <a:lnTo>
                  <a:pt x="3682985" y="0"/>
                </a:lnTo>
                <a:lnTo>
                  <a:pt x="4431954" y="1430"/>
                </a:lnTo>
                <a:cubicBezTo>
                  <a:pt x="4438304" y="1756142"/>
                  <a:pt x="4468239" y="3307651"/>
                  <a:pt x="4468239" y="3307651"/>
                </a:cubicBezTo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tIns="365760" rIns="324000"/>
          <a:lstStyle>
            <a:lvl1pPr marL="800100" indent="-342900">
              <a:buClr>
                <a:schemeClr val="tx2"/>
              </a:buClr>
              <a:tabLst/>
              <a:defRPr b="0">
                <a:solidFill>
                  <a:schemeClr val="accent5"/>
                </a:solidFill>
              </a:defRPr>
            </a:lvl1pPr>
            <a:lvl2pPr marL="1150938" indent="-342900">
              <a:buClr>
                <a:schemeClr val="tx2"/>
              </a:buClr>
              <a:defRPr>
                <a:solidFill>
                  <a:schemeClr val="accent5"/>
                </a:solidFill>
              </a:defRPr>
            </a:lvl2pPr>
            <a:lvl3pPr marL="1493838" indent="-346075">
              <a:buClr>
                <a:schemeClr val="tx2"/>
              </a:buClr>
              <a:buFont typeface="Courier New" panose="02070309020205020404" pitchFamily="49" charset="0"/>
              <a:buChar char="-"/>
              <a:defRPr>
                <a:solidFill>
                  <a:schemeClr val="accent5"/>
                </a:solidFill>
              </a:defRPr>
            </a:lvl3pPr>
            <a:lvl4pPr marL="1879600" indent="-342900">
              <a:buClr>
                <a:schemeClr val="tx2"/>
              </a:buClr>
              <a:buSzPct val="90000"/>
              <a:buFont typeface="Wingdings" panose="05000000000000000000" pitchFamily="2" charset="2"/>
              <a:buChar char="w"/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202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-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6" hasCustomPrompt="1"/>
          </p:nvPr>
        </p:nvSpPr>
        <p:spPr>
          <a:xfrm>
            <a:off x="600075" y="457200"/>
            <a:ext cx="8848725" cy="5867400"/>
          </a:xfrm>
          <a:prstGeom prst="snip1Rect">
            <a:avLst/>
          </a:prstGeom>
        </p:spPr>
        <p:txBody>
          <a:bodyPr tIns="396000"/>
          <a:lstStyle>
            <a:lvl1pPr marL="0" marR="0" indent="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b="0" baseline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0075" y="457200"/>
            <a:ext cx="8820150" cy="854891"/>
          </a:xfrm>
        </p:spPr>
        <p:txBody>
          <a:bodyPr anchor="t" anchorCtr="0"/>
          <a:lstStyle>
            <a:lvl1pPr>
              <a:defRPr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 hasCustomPrompt="1"/>
          </p:nvPr>
        </p:nvSpPr>
        <p:spPr>
          <a:xfrm>
            <a:off x="-29588" y="2387739"/>
            <a:ext cx="4372988" cy="5384794"/>
          </a:xfrm>
          <a:custGeom>
            <a:avLst/>
            <a:gdLst>
              <a:gd name="connsiteX0" fmla="*/ 0 w 4419600"/>
              <a:gd name="connsiteY0" fmla="*/ 0 h 5257800"/>
              <a:gd name="connsiteX1" fmla="*/ 3682985 w 4419600"/>
              <a:gd name="connsiteY1" fmla="*/ 0 h 5257800"/>
              <a:gd name="connsiteX2" fmla="*/ 4419600 w 4419600"/>
              <a:gd name="connsiteY2" fmla="*/ 736615 h 5257800"/>
              <a:gd name="connsiteX3" fmla="*/ 4419600 w 4419600"/>
              <a:gd name="connsiteY3" fmla="*/ 5257800 h 5257800"/>
              <a:gd name="connsiteX4" fmla="*/ 0 w 4419600"/>
              <a:gd name="connsiteY4" fmla="*/ 5257800 h 5257800"/>
              <a:gd name="connsiteX5" fmla="*/ 0 w 4419600"/>
              <a:gd name="connsiteY5" fmla="*/ 0 h 5257800"/>
              <a:gd name="connsiteX0" fmla="*/ 0 w 4419600"/>
              <a:gd name="connsiteY0" fmla="*/ 6335 h 5264135"/>
              <a:gd name="connsiteX1" fmla="*/ 3682985 w 4419600"/>
              <a:gd name="connsiteY1" fmla="*/ 6335 h 5264135"/>
              <a:gd name="connsiteX2" fmla="*/ 4400550 w 4419600"/>
              <a:gd name="connsiteY2" fmla="*/ 0 h 5264135"/>
              <a:gd name="connsiteX3" fmla="*/ 4419600 w 4419600"/>
              <a:gd name="connsiteY3" fmla="*/ 5264135 h 5264135"/>
              <a:gd name="connsiteX4" fmla="*/ 0 w 4419600"/>
              <a:gd name="connsiteY4" fmla="*/ 5264135 h 5264135"/>
              <a:gd name="connsiteX5" fmla="*/ 0 w 4419600"/>
              <a:gd name="connsiteY5" fmla="*/ 6335 h 5264135"/>
              <a:gd name="connsiteX0" fmla="*/ 4419600 w 4511040"/>
              <a:gd name="connsiteY0" fmla="*/ 5264135 h 5355575"/>
              <a:gd name="connsiteX1" fmla="*/ 0 w 4511040"/>
              <a:gd name="connsiteY1" fmla="*/ 5264135 h 5355575"/>
              <a:gd name="connsiteX2" fmla="*/ 0 w 4511040"/>
              <a:gd name="connsiteY2" fmla="*/ 6335 h 5355575"/>
              <a:gd name="connsiteX3" fmla="*/ 3682985 w 4511040"/>
              <a:gd name="connsiteY3" fmla="*/ 6335 h 5355575"/>
              <a:gd name="connsiteX4" fmla="*/ 4400550 w 4511040"/>
              <a:gd name="connsiteY4" fmla="*/ 0 h 5355575"/>
              <a:gd name="connsiteX5" fmla="*/ 4511040 w 4511040"/>
              <a:gd name="connsiteY5" fmla="*/ 5355575 h 5355575"/>
              <a:gd name="connsiteX0" fmla="*/ 4419600 w 4487289"/>
              <a:gd name="connsiteY0" fmla="*/ 5264135 h 5264135"/>
              <a:gd name="connsiteX1" fmla="*/ 0 w 4487289"/>
              <a:gd name="connsiteY1" fmla="*/ 5264135 h 5264135"/>
              <a:gd name="connsiteX2" fmla="*/ 0 w 4487289"/>
              <a:gd name="connsiteY2" fmla="*/ 6335 h 5264135"/>
              <a:gd name="connsiteX3" fmla="*/ 3682985 w 4487289"/>
              <a:gd name="connsiteY3" fmla="*/ 6335 h 5264135"/>
              <a:gd name="connsiteX4" fmla="*/ 4400550 w 4487289"/>
              <a:gd name="connsiteY4" fmla="*/ 0 h 5264135"/>
              <a:gd name="connsiteX5" fmla="*/ 4487289 w 4487289"/>
              <a:gd name="connsiteY5" fmla="*/ 4132417 h 5264135"/>
              <a:gd name="connsiteX0" fmla="*/ 3433948 w 4487289"/>
              <a:gd name="connsiteY0" fmla="*/ 5252260 h 5264135"/>
              <a:gd name="connsiteX1" fmla="*/ 0 w 4487289"/>
              <a:gd name="connsiteY1" fmla="*/ 5264135 h 5264135"/>
              <a:gd name="connsiteX2" fmla="*/ 0 w 4487289"/>
              <a:gd name="connsiteY2" fmla="*/ 6335 h 5264135"/>
              <a:gd name="connsiteX3" fmla="*/ 3682985 w 4487289"/>
              <a:gd name="connsiteY3" fmla="*/ 6335 h 5264135"/>
              <a:gd name="connsiteX4" fmla="*/ 4400550 w 4487289"/>
              <a:gd name="connsiteY4" fmla="*/ 0 h 5264135"/>
              <a:gd name="connsiteX5" fmla="*/ 4487289 w 4487289"/>
              <a:gd name="connsiteY5" fmla="*/ 4132417 h 5264135"/>
              <a:gd name="connsiteX0" fmla="*/ 2462398 w 4487289"/>
              <a:gd name="connsiteY0" fmla="*/ 5233210 h 5264135"/>
              <a:gd name="connsiteX1" fmla="*/ 0 w 4487289"/>
              <a:gd name="connsiteY1" fmla="*/ 5264135 h 5264135"/>
              <a:gd name="connsiteX2" fmla="*/ 0 w 4487289"/>
              <a:gd name="connsiteY2" fmla="*/ 6335 h 5264135"/>
              <a:gd name="connsiteX3" fmla="*/ 3682985 w 4487289"/>
              <a:gd name="connsiteY3" fmla="*/ 6335 h 5264135"/>
              <a:gd name="connsiteX4" fmla="*/ 4400550 w 4487289"/>
              <a:gd name="connsiteY4" fmla="*/ 0 h 5264135"/>
              <a:gd name="connsiteX5" fmla="*/ 4487289 w 4487289"/>
              <a:gd name="connsiteY5" fmla="*/ 4132417 h 5264135"/>
              <a:gd name="connsiteX0" fmla="*/ 2462398 w 4468239"/>
              <a:gd name="connsiteY0" fmla="*/ 5233210 h 5264135"/>
              <a:gd name="connsiteX1" fmla="*/ 0 w 4468239"/>
              <a:gd name="connsiteY1" fmla="*/ 5264135 h 5264135"/>
              <a:gd name="connsiteX2" fmla="*/ 0 w 4468239"/>
              <a:gd name="connsiteY2" fmla="*/ 6335 h 5264135"/>
              <a:gd name="connsiteX3" fmla="*/ 3682985 w 4468239"/>
              <a:gd name="connsiteY3" fmla="*/ 6335 h 5264135"/>
              <a:gd name="connsiteX4" fmla="*/ 4400550 w 4468239"/>
              <a:gd name="connsiteY4" fmla="*/ 0 h 5264135"/>
              <a:gd name="connsiteX5" fmla="*/ 4468239 w 4468239"/>
              <a:gd name="connsiteY5" fmla="*/ 3275167 h 5264135"/>
              <a:gd name="connsiteX0" fmla="*/ 2462398 w 4468239"/>
              <a:gd name="connsiteY0" fmla="*/ 5226875 h 5257800"/>
              <a:gd name="connsiteX1" fmla="*/ 0 w 4468239"/>
              <a:gd name="connsiteY1" fmla="*/ 5257800 h 5257800"/>
              <a:gd name="connsiteX2" fmla="*/ 0 w 4468239"/>
              <a:gd name="connsiteY2" fmla="*/ 0 h 5257800"/>
              <a:gd name="connsiteX3" fmla="*/ 3682985 w 4468239"/>
              <a:gd name="connsiteY3" fmla="*/ 0 h 5257800"/>
              <a:gd name="connsiteX4" fmla="*/ 4431954 w 4468239"/>
              <a:gd name="connsiteY4" fmla="*/ 9193 h 5257800"/>
              <a:gd name="connsiteX5" fmla="*/ 4468239 w 4468239"/>
              <a:gd name="connsiteY5" fmla="*/ 3268832 h 5257800"/>
              <a:gd name="connsiteX0" fmla="*/ 2462398 w 4468239"/>
              <a:gd name="connsiteY0" fmla="*/ 5226875 h 5257800"/>
              <a:gd name="connsiteX1" fmla="*/ 0 w 4468239"/>
              <a:gd name="connsiteY1" fmla="*/ 5257800 h 5257800"/>
              <a:gd name="connsiteX2" fmla="*/ 0 w 4468239"/>
              <a:gd name="connsiteY2" fmla="*/ 0 h 5257800"/>
              <a:gd name="connsiteX3" fmla="*/ 3682985 w 4468239"/>
              <a:gd name="connsiteY3" fmla="*/ 0 h 5257800"/>
              <a:gd name="connsiteX4" fmla="*/ 4431954 w 4468239"/>
              <a:gd name="connsiteY4" fmla="*/ 1430 h 5257800"/>
              <a:gd name="connsiteX5" fmla="*/ 4468239 w 4468239"/>
              <a:gd name="connsiteY5" fmla="*/ 3268832 h 5257800"/>
              <a:gd name="connsiteX0" fmla="*/ 2462398 w 4468239"/>
              <a:gd name="connsiteY0" fmla="*/ 5226875 h 5257800"/>
              <a:gd name="connsiteX1" fmla="*/ 0 w 4468239"/>
              <a:gd name="connsiteY1" fmla="*/ 5257800 h 5257800"/>
              <a:gd name="connsiteX2" fmla="*/ 0 w 4468239"/>
              <a:gd name="connsiteY2" fmla="*/ 0 h 5257800"/>
              <a:gd name="connsiteX3" fmla="*/ 3682985 w 4468239"/>
              <a:gd name="connsiteY3" fmla="*/ 0 h 5257800"/>
              <a:gd name="connsiteX4" fmla="*/ 4431954 w 4468239"/>
              <a:gd name="connsiteY4" fmla="*/ 1430 h 5257800"/>
              <a:gd name="connsiteX5" fmla="*/ 4468239 w 4468239"/>
              <a:gd name="connsiteY5" fmla="*/ 3307651 h 5257800"/>
              <a:gd name="connsiteX0" fmla="*/ 2462398 w 4468239"/>
              <a:gd name="connsiteY0" fmla="*/ 5250166 h 5257800"/>
              <a:gd name="connsiteX1" fmla="*/ 0 w 4468239"/>
              <a:gd name="connsiteY1" fmla="*/ 5257800 h 5257800"/>
              <a:gd name="connsiteX2" fmla="*/ 0 w 4468239"/>
              <a:gd name="connsiteY2" fmla="*/ 0 h 5257800"/>
              <a:gd name="connsiteX3" fmla="*/ 3682985 w 4468239"/>
              <a:gd name="connsiteY3" fmla="*/ 0 h 5257800"/>
              <a:gd name="connsiteX4" fmla="*/ 4431954 w 4468239"/>
              <a:gd name="connsiteY4" fmla="*/ 1430 h 5257800"/>
              <a:gd name="connsiteX5" fmla="*/ 4468239 w 4468239"/>
              <a:gd name="connsiteY5" fmla="*/ 3307651 h 5257800"/>
              <a:gd name="connsiteX0" fmla="*/ 2454547 w 4468239"/>
              <a:gd name="connsiteY0" fmla="*/ 5273458 h 5273458"/>
              <a:gd name="connsiteX1" fmla="*/ 0 w 4468239"/>
              <a:gd name="connsiteY1" fmla="*/ 5257800 h 5273458"/>
              <a:gd name="connsiteX2" fmla="*/ 0 w 4468239"/>
              <a:gd name="connsiteY2" fmla="*/ 0 h 5273458"/>
              <a:gd name="connsiteX3" fmla="*/ 3682985 w 4468239"/>
              <a:gd name="connsiteY3" fmla="*/ 0 h 5273458"/>
              <a:gd name="connsiteX4" fmla="*/ 4431954 w 4468239"/>
              <a:gd name="connsiteY4" fmla="*/ 1430 h 5273458"/>
              <a:gd name="connsiteX5" fmla="*/ 4468239 w 4468239"/>
              <a:gd name="connsiteY5" fmla="*/ 3307651 h 5273458"/>
              <a:gd name="connsiteX0" fmla="*/ 2383889 w 4468239"/>
              <a:gd name="connsiteY0" fmla="*/ 5265694 h 5265694"/>
              <a:gd name="connsiteX1" fmla="*/ 0 w 4468239"/>
              <a:gd name="connsiteY1" fmla="*/ 5257800 h 5265694"/>
              <a:gd name="connsiteX2" fmla="*/ 0 w 4468239"/>
              <a:gd name="connsiteY2" fmla="*/ 0 h 5265694"/>
              <a:gd name="connsiteX3" fmla="*/ 3682985 w 4468239"/>
              <a:gd name="connsiteY3" fmla="*/ 0 h 5265694"/>
              <a:gd name="connsiteX4" fmla="*/ 4431954 w 4468239"/>
              <a:gd name="connsiteY4" fmla="*/ 1430 h 5265694"/>
              <a:gd name="connsiteX5" fmla="*/ 4468239 w 4468239"/>
              <a:gd name="connsiteY5" fmla="*/ 3307651 h 5265694"/>
              <a:gd name="connsiteX0" fmla="*/ 2470249 w 4468239"/>
              <a:gd name="connsiteY0" fmla="*/ 5257929 h 5257929"/>
              <a:gd name="connsiteX1" fmla="*/ 0 w 4468239"/>
              <a:gd name="connsiteY1" fmla="*/ 5257800 h 5257929"/>
              <a:gd name="connsiteX2" fmla="*/ 0 w 4468239"/>
              <a:gd name="connsiteY2" fmla="*/ 0 h 5257929"/>
              <a:gd name="connsiteX3" fmla="*/ 3682985 w 4468239"/>
              <a:gd name="connsiteY3" fmla="*/ 0 h 5257929"/>
              <a:gd name="connsiteX4" fmla="*/ 4431954 w 4468239"/>
              <a:gd name="connsiteY4" fmla="*/ 1430 h 5257929"/>
              <a:gd name="connsiteX5" fmla="*/ 4468239 w 4468239"/>
              <a:gd name="connsiteY5" fmla="*/ 3307651 h 525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8239" h="5257929">
                <a:moveTo>
                  <a:pt x="2470249" y="5257929"/>
                </a:moveTo>
                <a:lnTo>
                  <a:pt x="0" y="5257800"/>
                </a:lnTo>
                <a:lnTo>
                  <a:pt x="0" y="0"/>
                </a:lnTo>
                <a:lnTo>
                  <a:pt x="3682985" y="0"/>
                </a:lnTo>
                <a:lnTo>
                  <a:pt x="4431954" y="1430"/>
                </a:lnTo>
                <a:cubicBezTo>
                  <a:pt x="4438304" y="1756142"/>
                  <a:pt x="4468239" y="3307651"/>
                  <a:pt x="4468239" y="3307651"/>
                </a:cubicBezTo>
              </a:path>
            </a:pathLst>
          </a:custGeom>
          <a:solidFill>
            <a:schemeClr val="tx2">
              <a:alpha val="85000"/>
            </a:schemeClr>
          </a:solidFill>
        </p:spPr>
        <p:txBody>
          <a:bodyPr tIns="365760" rIns="324000"/>
          <a:lstStyle>
            <a:lvl1pPr marL="990600" indent="-342900">
              <a:buClr>
                <a:schemeClr val="tx1"/>
              </a:buClr>
              <a:tabLst/>
              <a:defRPr b="1">
                <a:solidFill>
                  <a:schemeClr val="accent5"/>
                </a:solidFill>
              </a:defRPr>
            </a:lvl1pPr>
            <a:lvl2pPr marL="1341438" indent="-342900"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</a:defRPr>
            </a:lvl2pPr>
            <a:lvl3pPr marL="1703388" indent="-346075">
              <a:buFont typeface="Courier New" panose="02070309020205020404" pitchFamily="49" charset="0"/>
              <a:buChar char="-"/>
              <a:defRPr>
                <a:solidFill>
                  <a:schemeClr val="accent5"/>
                </a:solidFill>
              </a:defRPr>
            </a:lvl3pPr>
            <a:lvl4pPr marL="2070100" indent="-342900">
              <a:buSzPct val="90000"/>
              <a:buFont typeface="Wingdings" panose="05000000000000000000" pitchFamily="2" charset="2"/>
              <a:buChar char="w"/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435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0075" y="457200"/>
            <a:ext cx="8820150" cy="85489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 smtClean="0"/>
              <a:t>CHANGE TITLE STYLE</a:t>
            </a:r>
            <a:endParaRPr lang="fr-CA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7" hasCustomPrompt="1"/>
          </p:nvPr>
        </p:nvSpPr>
        <p:spPr>
          <a:xfrm>
            <a:off x="3276600" y="1295400"/>
            <a:ext cx="6172200" cy="5181600"/>
          </a:xfrm>
          <a:prstGeom prst="snip1Rect">
            <a:avLst/>
          </a:prstGeom>
        </p:spPr>
        <p:txBody>
          <a:bodyPr/>
          <a:lstStyle>
            <a:lvl1pPr marL="1314450" marR="0" indent="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b="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  <a:p>
            <a:endParaRPr lang="fr-CA" dirty="0"/>
          </a:p>
        </p:txBody>
      </p:sp>
      <p:sp>
        <p:nvSpPr>
          <p:cNvPr id="8" name="Espace réservé pour une image  9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2286000"/>
            <a:ext cx="4462272" cy="5508171"/>
          </a:xfrm>
          <a:custGeom>
            <a:avLst/>
            <a:gdLst>
              <a:gd name="connsiteX0" fmla="*/ 0 w 4659313"/>
              <a:gd name="connsiteY0" fmla="*/ 0 h 5573485"/>
              <a:gd name="connsiteX1" fmla="*/ 4659313 w 4659313"/>
              <a:gd name="connsiteY1" fmla="*/ 0 h 5573485"/>
              <a:gd name="connsiteX2" fmla="*/ 4659313 w 4659313"/>
              <a:gd name="connsiteY2" fmla="*/ 5573485 h 5573485"/>
              <a:gd name="connsiteX3" fmla="*/ 0 w 4659313"/>
              <a:gd name="connsiteY3" fmla="*/ 5573485 h 5573485"/>
              <a:gd name="connsiteX4" fmla="*/ 0 w 4659313"/>
              <a:gd name="connsiteY4" fmla="*/ 0 h 5573485"/>
              <a:gd name="connsiteX0" fmla="*/ 4659313 w 4750753"/>
              <a:gd name="connsiteY0" fmla="*/ 5573485 h 5664925"/>
              <a:gd name="connsiteX1" fmla="*/ 0 w 4750753"/>
              <a:gd name="connsiteY1" fmla="*/ 5573485 h 5664925"/>
              <a:gd name="connsiteX2" fmla="*/ 0 w 4750753"/>
              <a:gd name="connsiteY2" fmla="*/ 0 h 5664925"/>
              <a:gd name="connsiteX3" fmla="*/ 4659313 w 4750753"/>
              <a:gd name="connsiteY3" fmla="*/ 0 h 5664925"/>
              <a:gd name="connsiteX4" fmla="*/ 4750753 w 4750753"/>
              <a:gd name="connsiteY4" fmla="*/ 5664925 h 5664925"/>
              <a:gd name="connsiteX0" fmla="*/ 4659313 w 4712653"/>
              <a:gd name="connsiteY0" fmla="*/ 5573485 h 5573485"/>
              <a:gd name="connsiteX1" fmla="*/ 0 w 4712653"/>
              <a:gd name="connsiteY1" fmla="*/ 5573485 h 5573485"/>
              <a:gd name="connsiteX2" fmla="*/ 0 w 4712653"/>
              <a:gd name="connsiteY2" fmla="*/ 0 h 5573485"/>
              <a:gd name="connsiteX3" fmla="*/ 4659313 w 4712653"/>
              <a:gd name="connsiteY3" fmla="*/ 0 h 5573485"/>
              <a:gd name="connsiteX4" fmla="*/ 4712653 w 4712653"/>
              <a:gd name="connsiteY4" fmla="*/ 4312375 h 557348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123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0" fmla="*/ 3363913 w 4712653"/>
              <a:gd name="connsiteY0" fmla="*/ 5592535 h 5592535"/>
              <a:gd name="connsiteX1" fmla="*/ 0 w 4712653"/>
              <a:gd name="connsiteY1" fmla="*/ 5573485 h 5592535"/>
              <a:gd name="connsiteX2" fmla="*/ 0 w 4712653"/>
              <a:gd name="connsiteY2" fmla="*/ 0 h 5592535"/>
              <a:gd name="connsiteX3" fmla="*/ 4659313 w 4712653"/>
              <a:gd name="connsiteY3" fmla="*/ 0 h 5592535"/>
              <a:gd name="connsiteX4" fmla="*/ 4712653 w 4712653"/>
              <a:gd name="connsiteY4" fmla="*/ 4350475 h 5592535"/>
              <a:gd name="connsiteX5" fmla="*/ 3363913 w 4712653"/>
              <a:gd name="connsiteY5" fmla="*/ 5592535 h 5592535"/>
              <a:gd name="connsiteX0" fmla="*/ 336391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3363913 w 4693603"/>
              <a:gd name="connsiteY5" fmla="*/ 5592535 h 5592535"/>
              <a:gd name="connsiteX0" fmla="*/ 2430463 w 4693603"/>
              <a:gd name="connsiteY0" fmla="*/ 5592535 h 5592535"/>
              <a:gd name="connsiteX1" fmla="*/ 0 w 4693603"/>
              <a:gd name="connsiteY1" fmla="*/ 5573485 h 5592535"/>
              <a:gd name="connsiteX2" fmla="*/ 0 w 4693603"/>
              <a:gd name="connsiteY2" fmla="*/ 0 h 5592535"/>
              <a:gd name="connsiteX3" fmla="*/ 4659313 w 4693603"/>
              <a:gd name="connsiteY3" fmla="*/ 0 h 5592535"/>
              <a:gd name="connsiteX4" fmla="*/ 4693603 w 4693603"/>
              <a:gd name="connsiteY4" fmla="*/ 3588475 h 5592535"/>
              <a:gd name="connsiteX5" fmla="*/ 2430463 w 4693603"/>
              <a:gd name="connsiteY5" fmla="*/ 5592535 h 5592535"/>
              <a:gd name="connsiteX0" fmla="*/ 2430463 w 4674553"/>
              <a:gd name="connsiteY0" fmla="*/ 5592535 h 5592535"/>
              <a:gd name="connsiteX1" fmla="*/ 0 w 4674553"/>
              <a:gd name="connsiteY1" fmla="*/ 5573485 h 5592535"/>
              <a:gd name="connsiteX2" fmla="*/ 0 w 4674553"/>
              <a:gd name="connsiteY2" fmla="*/ 0 h 5592535"/>
              <a:gd name="connsiteX3" fmla="*/ 4659313 w 4674553"/>
              <a:gd name="connsiteY3" fmla="*/ 0 h 5592535"/>
              <a:gd name="connsiteX4" fmla="*/ 4674553 w 4674553"/>
              <a:gd name="connsiteY4" fmla="*/ 3569425 h 5592535"/>
              <a:gd name="connsiteX5" fmla="*/ 2430463 w 4674553"/>
              <a:gd name="connsiteY5" fmla="*/ 5592535 h 5592535"/>
              <a:gd name="connsiteX0" fmla="*/ 2430463 w 4674553"/>
              <a:gd name="connsiteY0" fmla="*/ 5573485 h 5573485"/>
              <a:gd name="connsiteX1" fmla="*/ 0 w 4674553"/>
              <a:gd name="connsiteY1" fmla="*/ 5573485 h 5573485"/>
              <a:gd name="connsiteX2" fmla="*/ 0 w 4674553"/>
              <a:gd name="connsiteY2" fmla="*/ 0 h 5573485"/>
              <a:gd name="connsiteX3" fmla="*/ 4659313 w 4674553"/>
              <a:gd name="connsiteY3" fmla="*/ 0 h 5573485"/>
              <a:gd name="connsiteX4" fmla="*/ 4674553 w 4674553"/>
              <a:gd name="connsiteY4" fmla="*/ 3569425 h 5573485"/>
              <a:gd name="connsiteX5" fmla="*/ 2430463 w 4674553"/>
              <a:gd name="connsiteY5" fmla="*/ 5573485 h 55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4553" h="5573485">
                <a:moveTo>
                  <a:pt x="2430463" y="5573485"/>
                </a:moveTo>
                <a:lnTo>
                  <a:pt x="0" y="5573485"/>
                </a:lnTo>
                <a:lnTo>
                  <a:pt x="0" y="0"/>
                </a:lnTo>
                <a:lnTo>
                  <a:pt x="4659313" y="0"/>
                </a:lnTo>
                <a:cubicBezTo>
                  <a:pt x="4659313" y="1857828"/>
                  <a:pt x="4674553" y="3569425"/>
                  <a:pt x="4674553" y="3569425"/>
                </a:cubicBezTo>
                <a:lnTo>
                  <a:pt x="2430463" y="5573485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1882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b="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A" dirty="0" smtClean="0"/>
              <a:t>Click on the </a:t>
            </a:r>
            <a:r>
              <a:rPr lang="fr-CA" dirty="0" err="1" smtClean="0"/>
              <a:t>icon</a:t>
            </a:r>
            <a:r>
              <a:rPr lang="fr-CA" dirty="0" smtClean="0"/>
              <a:t> to insert a </a:t>
            </a:r>
            <a:r>
              <a:rPr lang="fr-CA" dirty="0" err="1" smtClean="0"/>
              <a:t>picture</a:t>
            </a:r>
            <a:r>
              <a:rPr lang="fr-CA" dirty="0" smtClean="0"/>
              <a:t>, </a:t>
            </a:r>
            <a:r>
              <a:rPr lang="fr-CA" dirty="0" err="1" smtClean="0"/>
              <a:t>then</a:t>
            </a:r>
            <a:r>
              <a:rPr lang="fr-CA" dirty="0" smtClean="0"/>
              <a:t> </a:t>
            </a:r>
            <a:r>
              <a:rPr lang="fr-CA" dirty="0" err="1" smtClean="0"/>
              <a:t>send</a:t>
            </a:r>
            <a:r>
              <a:rPr lang="fr-CA" dirty="0" smtClean="0"/>
              <a:t> to the background </a:t>
            </a:r>
            <a:r>
              <a:rPr lang="fr-CA" dirty="0" err="1" smtClean="0"/>
              <a:t>using</a:t>
            </a:r>
            <a:r>
              <a:rPr lang="fr-CA" dirty="0" smtClean="0"/>
              <a:t> the Format </a:t>
            </a:r>
            <a:r>
              <a:rPr lang="fr-CA" dirty="0" err="1" smtClean="0"/>
              <a:t>tab.</a:t>
            </a:r>
            <a:endParaRPr lang="fr-CA" dirty="0" smtClean="0"/>
          </a:p>
          <a:p>
            <a:endParaRPr lang="fr-CA" dirty="0"/>
          </a:p>
        </p:txBody>
      </p:sp>
      <p:cxnSp>
        <p:nvCxnSpPr>
          <p:cNvPr id="7" name="Straight Connector 14"/>
          <p:cNvCxnSpPr/>
          <p:nvPr userDrawn="1"/>
        </p:nvCxnSpPr>
        <p:spPr>
          <a:xfrm flipV="1">
            <a:off x="6568440" y="4297680"/>
            <a:ext cx="3489960" cy="348996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8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487680"/>
            <a:ext cx="8839200" cy="960120"/>
          </a:xfrm>
          <a:prstGeom prst="rect">
            <a:avLst/>
          </a:prstGeom>
        </p:spPr>
        <p:txBody>
          <a:bodyPr vert="horz" lIns="101882" tIns="50941" rIns="101882" bIns="50941" rtlCol="0" anchor="t" anchorCtr="0">
            <a:normAutofit/>
          </a:bodyPr>
          <a:lstStyle/>
          <a:p>
            <a:r>
              <a:rPr lang="fr-FR" dirty="0" smtClean="0"/>
              <a:t>CHANGE TITLE STYLE</a:t>
            </a:r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456" y="6939482"/>
            <a:ext cx="1612700" cy="68051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>
          <a:xfrm>
            <a:off x="8467725" y="323850"/>
            <a:ext cx="952182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</a:defRPr>
            </a:lvl1pPr>
          </a:lstStyle>
          <a:p>
            <a:fld id="{6008F345-272B-4070-AF26-BA172EEA2059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1" y="1447800"/>
            <a:ext cx="8839200" cy="54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Change </a:t>
            </a:r>
            <a:r>
              <a:rPr lang="fr-FR" dirty="0" err="1" smtClean="0"/>
              <a:t>text</a:t>
            </a:r>
            <a:r>
              <a:rPr lang="fr-FR" dirty="0" smtClean="0"/>
              <a:t> style in </a:t>
            </a:r>
            <a:r>
              <a:rPr lang="fr-FR" dirty="0" err="1" smtClean="0"/>
              <a:t>mask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tier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tier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tier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8099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62" r:id="rId3"/>
    <p:sldLayoutId id="2147483663" r:id="rId4"/>
    <p:sldLayoutId id="2147483672" r:id="rId5"/>
    <p:sldLayoutId id="2147483677" r:id="rId6"/>
    <p:sldLayoutId id="2147483674" r:id="rId7"/>
    <p:sldLayoutId id="2147483675" r:id="rId8"/>
    <p:sldLayoutId id="2147483680" r:id="rId9"/>
    <p:sldLayoutId id="2147483679" r:id="rId10"/>
    <p:sldLayoutId id="2147483681" r:id="rId11"/>
    <p:sldLayoutId id="2147483676" r:id="rId12"/>
    <p:sldLayoutId id="2147483664" r:id="rId13"/>
    <p:sldLayoutId id="2147483665" r:id="rId14"/>
    <p:sldLayoutId id="2147483666" r:id="rId15"/>
    <p:sldLayoutId id="2147483667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1018824" rtl="0" eaLnBrk="1" latinLnBrk="0" hangingPunct="1">
        <a:spcBef>
          <a:spcPct val="0"/>
        </a:spcBef>
        <a:buNone/>
        <a:tabLst/>
        <a:defRPr sz="3000" kern="1200" baseline="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1018824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"/>
        <a:defRPr sz="2000" b="1" kern="12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628650" indent="-228600" algn="l" defTabSz="1018824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lang="fr-FR" sz="2000" kern="1200" baseline="0" dirty="0" smtClean="0">
          <a:solidFill>
            <a:schemeClr val="accent4"/>
          </a:solidFill>
          <a:latin typeface="+mn-lt"/>
          <a:ea typeface="+mn-ea"/>
          <a:cs typeface="+mn-cs"/>
        </a:defRPr>
      </a:lvl2pPr>
      <a:lvl3pPr marL="1074738" marR="0" indent="-265113" algn="l" defTabSz="1018824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Tx/>
        <a:buFont typeface="Courier New" panose="02070309020205020404" pitchFamily="49" charset="0"/>
        <a:buChar char="-"/>
        <a:tabLst/>
        <a:defRPr lang="fr-FR" sz="2000" kern="1200" dirty="0" smtClean="0">
          <a:solidFill>
            <a:schemeClr val="accent4"/>
          </a:solidFill>
          <a:latin typeface="+mn-lt"/>
          <a:ea typeface="+mn-ea"/>
          <a:cs typeface="+mn-cs"/>
        </a:defRPr>
      </a:lvl3pPr>
      <a:lvl4pPr marL="1438275" marR="0" indent="-254000" algn="l" defTabSz="1018824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1"/>
        </a:buClr>
        <a:buSzPct val="96000"/>
        <a:buFont typeface="Wingdings" panose="05000000000000000000" pitchFamily="2" charset="2"/>
        <a:buChar char=""/>
        <a:tabLst/>
        <a:defRPr lang="fr-FR" sz="2000" kern="1200" baseline="0" dirty="0" smtClean="0">
          <a:solidFill>
            <a:schemeClr val="accent4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solidFill>
            <a:schemeClr val="accent5">
              <a:lumMod val="75000"/>
              <a:alpha val="85000"/>
            </a:schemeClr>
          </a:solidFill>
        </p:spPr>
        <p:txBody>
          <a:bodyPr/>
          <a:lstStyle/>
          <a:p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Cambridge CSIC</a:t>
            </a:r>
            <a:endParaRPr lang="en-GB" sz="18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GB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John Parker</a:t>
            </a:r>
          </a:p>
          <a:p>
            <a:r>
              <a:rPr lang="en-GB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09.09.14</a:t>
            </a:r>
            <a:endParaRPr lang="en-GB" sz="1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Axial shortening</a:t>
            </a:r>
            <a:b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 high rise buildings</a:t>
            </a:r>
            <a: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vlc-record-2014-09-10-11h26m52s-MONO-006.wav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Shard : axial shortening records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682706"/>
              </p:ext>
            </p:extLst>
          </p:nvPr>
        </p:nvGraphicFramePr>
        <p:xfrm>
          <a:off x="755638" y="1066800"/>
          <a:ext cx="8813478" cy="23062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5053"/>
                <a:gridCol w="2499475"/>
                <a:gridCol w="2499475"/>
                <a:gridCol w="2499475"/>
              </a:tblGrid>
              <a:tr h="4896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 smtClean="0"/>
                        <a:t>Level</a:t>
                      </a:r>
                      <a:endParaRPr lang="en-GB" sz="2300" dirty="0"/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Date cast</a:t>
                      </a:r>
                      <a:endParaRPr lang="en-GB" sz="2300" dirty="0"/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Monitoring start</a:t>
                      </a:r>
                      <a:endParaRPr lang="en-GB" sz="2300" dirty="0"/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300" dirty="0" smtClean="0"/>
                        <a:t>Delay</a:t>
                      </a:r>
                    </a:p>
                  </a:txBody>
                  <a:tcPr marL="100584" marR="100584" marT="51816" marB="51816"/>
                </a:tc>
              </a:tr>
              <a:tr h="449072">
                <a:tc>
                  <a:txBody>
                    <a:bodyPr/>
                    <a:lstStyle/>
                    <a:p>
                      <a:r>
                        <a:rPr lang="en-GB" sz="2300" dirty="0" smtClean="0"/>
                        <a:t>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22/01/10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04/03/10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6 weeks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</a:tr>
              <a:tr h="449072">
                <a:tc>
                  <a:txBody>
                    <a:bodyPr/>
                    <a:lstStyle/>
                    <a:p>
                      <a:r>
                        <a:rPr lang="en-GB" sz="2300" dirty="0" smtClean="0"/>
                        <a:t>10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12/02/10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25/03/10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6 weeks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</a:tr>
              <a:tr h="449072">
                <a:tc>
                  <a:txBody>
                    <a:bodyPr/>
                    <a:lstStyle/>
                    <a:p>
                      <a:r>
                        <a:rPr lang="en-GB" sz="2300" dirty="0" smtClean="0"/>
                        <a:t>30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30/05/10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31/08/10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13 weeks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</a:tr>
              <a:tr h="449072">
                <a:tc>
                  <a:txBody>
                    <a:bodyPr/>
                    <a:lstStyle/>
                    <a:p>
                      <a:r>
                        <a:rPr lang="en-GB" sz="2300" dirty="0" smtClean="0"/>
                        <a:t>50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28/09/10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03/11/10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dirty="0" smtClean="0"/>
                        <a:t>5 weeks</a:t>
                      </a:r>
                      <a:endParaRPr lang="en-GB" sz="23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100584" marR="100584" marT="51816" marB="51816"/>
                </a:tc>
              </a:tr>
            </a:tbl>
          </a:graphicData>
        </a:graphic>
      </p:graphicFrame>
      <p:pic>
        <p:nvPicPr>
          <p:cNvPr id="9219" name="Picture 3" descr="C:\Users\ukjsp002\Documents\Presentations\Shard\graphics\webcam pictures\b10020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291" y="3491577"/>
            <a:ext cx="4248076" cy="33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2170" y="3581400"/>
            <a:ext cx="1202822" cy="410654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08/02/10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20" name="Picture 4" descr="C:\Users\ukjsp002\Documents\Presentations\Shard\graphics\webcam pictures\b10032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0751" y="3490626"/>
            <a:ext cx="4227044" cy="33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00258" y="3581400"/>
            <a:ext cx="1202822" cy="410654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22/03/10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Principal</a:t>
            </a:r>
            <a:r>
              <a:rPr lang="en-GB" dirty="0" smtClean="0"/>
              <a:t> Place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8371582" cy="5715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042" y="3922545"/>
            <a:ext cx="3299822" cy="2995613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solidFill>
            <a:schemeClr val="accent5">
              <a:lumMod val="75000"/>
              <a:alpha val="85000"/>
            </a:schemeClr>
          </a:solidFill>
        </p:spPr>
        <p:txBody>
          <a:bodyPr/>
          <a:lstStyle/>
          <a:p>
            <a:r>
              <a:rPr lang="en-GB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Cambridge CSIC</a:t>
            </a:r>
            <a:endParaRPr lang="en-GB" sz="1800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GB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John Parker</a:t>
            </a:r>
          </a:p>
          <a:p>
            <a:r>
              <a:rPr lang="en-GB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09.09.14</a:t>
            </a:r>
            <a:endParaRPr lang="en-GB" sz="1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Axial shortening</a:t>
            </a:r>
            <a:b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GB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 high rise buildings</a:t>
            </a:r>
            <a: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en-GB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GB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3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974558"/>
            <a:ext cx="6975559" cy="6096000"/>
            <a:chOff x="533400" y="974558"/>
            <a:chExt cx="6975559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974558"/>
              <a:ext cx="1172423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339" y="1006642"/>
              <a:ext cx="1311735" cy="6010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15002" y="2141620"/>
              <a:ext cx="1793957" cy="4897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708484" y="6219562"/>
            <a:ext cx="1225264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GB" sz="2700" dirty="0">
                <a:solidFill>
                  <a:schemeClr val="accent5">
                    <a:lumMod val="75000"/>
                  </a:schemeClr>
                </a:solidFill>
              </a:rPr>
              <a:t>Elastic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7516" y="6219562"/>
            <a:ext cx="1148320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GB" sz="2700" dirty="0">
                <a:solidFill>
                  <a:schemeClr val="accent5">
                    <a:lumMod val="75000"/>
                  </a:schemeClr>
                </a:solidFill>
              </a:rPr>
              <a:t>Creep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2484" y="6219562"/>
            <a:ext cx="1763873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GB" sz="2700" dirty="0">
                <a:solidFill>
                  <a:schemeClr val="accent5">
                    <a:lumMod val="75000"/>
                  </a:schemeClr>
                </a:solidFill>
              </a:rPr>
              <a:t>Shrinkage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Axial shortening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3696" y="1018674"/>
            <a:ext cx="1793957" cy="9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1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2510923" cy="695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7800" y="1"/>
            <a:ext cx="2536503" cy="695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1181" y="1"/>
            <a:ext cx="2543008" cy="695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1067" y="1"/>
            <a:ext cx="2537333" cy="695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5157" y="1712017"/>
            <a:ext cx="3745184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GB" sz="2700" dirty="0">
                <a:solidFill>
                  <a:schemeClr val="accent5">
                    <a:lumMod val="75000"/>
                  </a:schemeClr>
                </a:solidFill>
              </a:rPr>
              <a:t>Construction sequence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Axial shortening</a:t>
            </a:r>
          </a:p>
        </p:txBody>
      </p:sp>
    </p:spTree>
    <p:extLst>
      <p:ext uri="{BB962C8B-B14F-4D97-AF65-F5344CB8AC3E}">
        <p14:creationId xmlns:p14="http://schemas.microsoft.com/office/powerpoint/2010/main" val="38853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Fintel</a:t>
            </a:r>
            <a:r>
              <a:rPr lang="en-GB" dirty="0"/>
              <a:t>, Ghosh, </a:t>
            </a:r>
            <a:r>
              <a:rPr lang="en-GB" dirty="0" err="1"/>
              <a:t>Iyengar</a:t>
            </a:r>
            <a:r>
              <a:rPr lang="en-GB" dirty="0"/>
              <a:t> </a:t>
            </a:r>
            <a:r>
              <a:rPr lang="en-GB" dirty="0" smtClean="0"/>
              <a:t>(1986) : parameters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Elastic shortening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Stress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Reinforcement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Young’s modulus of concrete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Concrete density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Concrete strength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Time </a:t>
            </a:r>
          </a:p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Shrinkage</a:t>
            </a:r>
          </a:p>
          <a:p>
            <a:pPr lvl="1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Drying / residual shrinkage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Water content of concrete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Member volume to surface area ratio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Relative humidity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Time</a:t>
            </a:r>
          </a:p>
          <a:p>
            <a:pPr lvl="1"/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Creep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True / drying / residual creep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Stress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Age of concrete at loading</a:t>
            </a:r>
          </a:p>
          <a:p>
            <a:pPr lvl="1"/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Member volume to surface area 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ratio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Relative humidity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Specific creep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Concrete strength</a:t>
            </a:r>
          </a:p>
          <a:p>
            <a:pPr lvl="1"/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Time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08F345-272B-4070-AF26-BA172EEA2059}" type="slidenum">
              <a:rPr lang="fr-CA" smtClean="0"/>
              <a:pPr/>
              <a:t>4</a:t>
            </a:fld>
            <a:endParaRPr lang="fr-CA" dirty="0"/>
          </a:p>
        </p:txBody>
      </p:sp>
      <p:sp>
        <p:nvSpPr>
          <p:cNvPr id="6" name="Rectangle 5"/>
          <p:cNvSpPr/>
          <p:nvPr/>
        </p:nvSpPr>
        <p:spPr>
          <a:xfrm>
            <a:off x="5486400" y="3962400"/>
            <a:ext cx="2133600" cy="3048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96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459225"/>
            <a:ext cx="10058399" cy="64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1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011779" y="1143000"/>
            <a:ext cx="3741821" cy="5571385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Partitions</a:t>
            </a:r>
          </a:p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Building 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services</a:t>
            </a:r>
          </a:p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Tolerances</a:t>
            </a:r>
          </a:p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Floor to ceiling heights</a:t>
            </a:r>
          </a:p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Overall building height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8400" y="489600"/>
            <a:ext cx="8829675" cy="960120"/>
          </a:xfrm>
        </p:spPr>
        <p:txBody>
          <a:bodyPr/>
          <a:lstStyle/>
          <a:p>
            <a:r>
              <a:rPr lang="en-GB" dirty="0" smtClean="0"/>
              <a:t>Why does it matter?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732020"/>
            <a:ext cx="4953001" cy="227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066800"/>
            <a:ext cx="5257800" cy="3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Shard : structure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756772" y="1066800"/>
            <a:ext cx="4023105" cy="5986677"/>
            <a:chOff x="756772" y="1066800"/>
            <a:chExt cx="4023105" cy="5986677"/>
          </a:xfrm>
        </p:grpSpPr>
        <p:pic>
          <p:nvPicPr>
            <p:cNvPr id="133124" name="Picture 4" descr="blue elevation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772" y="1066800"/>
              <a:ext cx="3967354" cy="5986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26" name="Rectangle 6"/>
            <p:cNvSpPr>
              <a:spLocks noChangeArrowheads="1"/>
            </p:cNvSpPr>
            <p:nvPr/>
          </p:nvSpPr>
          <p:spPr bwMode="auto">
            <a:xfrm>
              <a:off x="4435221" y="1082842"/>
              <a:ext cx="344656" cy="15534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wrap="none" lIns="28752" tIns="36515" rIns="28752" bIns="36515" anchor="ctr"/>
            <a:lstStyle/>
            <a:p>
              <a:endParaRPr lang="en-GB"/>
            </a:p>
          </p:txBody>
        </p:sp>
        <p:sp>
          <p:nvSpPr>
            <p:cNvPr id="133127" name="Rectangle 7"/>
            <p:cNvSpPr>
              <a:spLocks noChangeArrowheads="1"/>
            </p:cNvSpPr>
            <p:nvPr/>
          </p:nvSpPr>
          <p:spPr bwMode="auto">
            <a:xfrm>
              <a:off x="4435221" y="2636307"/>
              <a:ext cx="344656" cy="1611847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  <a:effectLst/>
            <a:extLst/>
          </p:spPr>
          <p:txBody>
            <a:bodyPr wrap="none" lIns="28752" tIns="36515" rIns="28752" bIns="36515" anchor="ctr"/>
            <a:lstStyle/>
            <a:p>
              <a:endParaRPr lang="en-GB"/>
            </a:p>
          </p:txBody>
        </p:sp>
        <p:sp>
          <p:nvSpPr>
            <p:cNvPr id="133128" name="Rectangle 8"/>
            <p:cNvSpPr>
              <a:spLocks noChangeArrowheads="1"/>
            </p:cNvSpPr>
            <p:nvPr/>
          </p:nvSpPr>
          <p:spPr bwMode="auto">
            <a:xfrm>
              <a:off x="4435221" y="4248153"/>
              <a:ext cx="344656" cy="259164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wrap="none" lIns="28752" tIns="36515" rIns="28752" bIns="36515" anchor="ctr"/>
            <a:lstStyle/>
            <a:p>
              <a:endParaRPr lang="en-GB"/>
            </a:p>
          </p:txBody>
        </p:sp>
        <p:sp>
          <p:nvSpPr>
            <p:cNvPr id="133129" name="Rectangle 9"/>
            <p:cNvSpPr>
              <a:spLocks noChangeArrowheads="1"/>
            </p:cNvSpPr>
            <p:nvPr/>
          </p:nvSpPr>
          <p:spPr bwMode="auto">
            <a:xfrm>
              <a:off x="4435221" y="6823757"/>
              <a:ext cx="344656" cy="229720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  <a:effectLst/>
            <a:extLst/>
          </p:spPr>
          <p:txBody>
            <a:bodyPr wrap="none" lIns="28752" tIns="36515" rIns="28752" bIns="36515" anchor="ctr"/>
            <a:lstStyle/>
            <a:p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21790" y="1637384"/>
            <a:ext cx="2273621" cy="5516676"/>
            <a:chOff x="5121790" y="1637384"/>
            <a:chExt cx="2273621" cy="5516676"/>
          </a:xfrm>
        </p:grpSpPr>
        <p:sp>
          <p:nvSpPr>
            <p:cNvPr id="133125" name="Rectangle 4"/>
            <p:cNvSpPr>
              <a:spLocks noChangeArrowheads="1"/>
            </p:cNvSpPr>
            <p:nvPr/>
          </p:nvSpPr>
          <p:spPr bwMode="auto">
            <a:xfrm>
              <a:off x="5125801" y="1637384"/>
              <a:ext cx="2241536" cy="41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029" tIns="36515" rIns="73029" bIns="36515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2200" b="1" dirty="0" smtClean="0">
                  <a:solidFill>
                    <a:schemeClr val="accent5">
                      <a:lumMod val="75000"/>
                    </a:schemeClr>
                  </a:solidFill>
                </a:rPr>
                <a:t>Steel</a:t>
              </a:r>
              <a:endParaRPr lang="en-GB" sz="2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125801" y="3210745"/>
              <a:ext cx="14093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b="1" dirty="0" smtClean="0">
                  <a:solidFill>
                    <a:schemeClr val="accent5">
                      <a:lumMod val="75000"/>
                    </a:schemeClr>
                  </a:solidFill>
                </a:rPr>
                <a:t>Concrete</a:t>
              </a:r>
              <a:endParaRPr lang="en-GB" sz="2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5153875" y="5321785"/>
              <a:ext cx="2241536" cy="41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029" tIns="36515" rIns="73029" bIns="36515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2200" b="1" dirty="0" smtClean="0">
                  <a:solidFill>
                    <a:schemeClr val="accent5">
                      <a:lumMod val="75000"/>
                    </a:schemeClr>
                  </a:solidFill>
                </a:rPr>
                <a:t>Steel</a:t>
              </a:r>
              <a:endParaRPr lang="en-GB" sz="2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21790" y="6723173"/>
              <a:ext cx="14093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b="1" dirty="0" smtClean="0">
                  <a:solidFill>
                    <a:schemeClr val="accent5">
                      <a:lumMod val="75000"/>
                    </a:schemeClr>
                  </a:solidFill>
                </a:rPr>
                <a:t>Concrete</a:t>
              </a:r>
              <a:endParaRPr lang="en-GB" sz="2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0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33400" y="990600"/>
            <a:ext cx="9195806" cy="6153150"/>
            <a:chOff x="28600" y="50119"/>
            <a:chExt cx="8359824" cy="542925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00" y="50119"/>
              <a:ext cx="5562600" cy="542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572000" y="3717032"/>
              <a:ext cx="864096" cy="936104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432612" y="3173506"/>
              <a:ext cx="658906" cy="968188"/>
            </a:xfrm>
            <a:custGeom>
              <a:avLst/>
              <a:gdLst>
                <a:gd name="connsiteX0" fmla="*/ 0 w 658906"/>
                <a:gd name="connsiteY0" fmla="*/ 968188 h 968188"/>
                <a:gd name="connsiteX1" fmla="*/ 295835 w 658906"/>
                <a:gd name="connsiteY1" fmla="*/ 968188 h 968188"/>
                <a:gd name="connsiteX2" fmla="*/ 295835 w 658906"/>
                <a:gd name="connsiteY2" fmla="*/ 0 h 968188"/>
                <a:gd name="connsiteX3" fmla="*/ 658906 w 658906"/>
                <a:gd name="connsiteY3" fmla="*/ 0 h 968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906" h="968188">
                  <a:moveTo>
                    <a:pt x="0" y="968188"/>
                  </a:moveTo>
                  <a:lnTo>
                    <a:pt x="295835" y="968188"/>
                  </a:lnTo>
                  <a:lnTo>
                    <a:pt x="295835" y="0"/>
                  </a:lnTo>
                  <a:lnTo>
                    <a:pt x="658906" y="0"/>
                  </a:lnTo>
                </a:path>
              </a:pathLst>
            </a:custGeom>
            <a:noFill/>
            <a:ln w="28575">
              <a:solidFill>
                <a:schemeClr val="accent5">
                  <a:lumMod val="75000"/>
                </a:schemeClr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1945752"/>
              <a:ext cx="2304256" cy="2519439"/>
            </a:xfrm>
            <a:prstGeom prst="rect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88900" dir="2700000" algn="tl" rotWithShape="0">
                <a:schemeClr val="accent5">
                  <a:lumMod val="75000"/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Shard : column </a:t>
            </a:r>
            <a:r>
              <a:rPr lang="en-GB" dirty="0" err="1" smtClean="0"/>
              <a:t>presets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174997" y="937664"/>
            <a:ext cx="3672601" cy="1681210"/>
            <a:chOff x="6174997" y="757190"/>
            <a:chExt cx="3672601" cy="1681210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211" y="805600"/>
              <a:ext cx="2917387" cy="163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997" y="757190"/>
              <a:ext cx="755215" cy="85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7333" y="1776663"/>
              <a:ext cx="673289" cy="27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61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1898790"/>
              </p:ext>
            </p:extLst>
          </p:nvPr>
        </p:nvGraphicFramePr>
        <p:xfrm>
          <a:off x="304800" y="1098463"/>
          <a:ext cx="9677400" cy="583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Shard : axial shortening records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4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- Présentation PowerPoint - sans image ni graph">
  <a:themeElements>
    <a:clrScheme name="WSP Calm Yellow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2AF00"/>
      </a:accent1>
      <a:accent2>
        <a:srgbClr val="D1C99D"/>
      </a:accent2>
      <a:accent3>
        <a:srgbClr val="9DBCB0"/>
      </a:accent3>
      <a:accent4>
        <a:srgbClr val="80DED6"/>
      </a:accent4>
      <a:accent5>
        <a:srgbClr val="E15800"/>
      </a:accent5>
      <a:accent6>
        <a:srgbClr val="666465"/>
      </a:accent6>
      <a:hlink>
        <a:srgbClr val="000000"/>
      </a:hlink>
      <a:folHlink>
        <a:srgbClr val="000000"/>
      </a:folHlink>
    </a:clrScheme>
    <a:fontScheme name="Geniv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</TotalTime>
  <Words>161</Words>
  <Application>Microsoft Office PowerPoint</Application>
  <PresentationFormat>Custom</PresentationFormat>
  <Paragraphs>78</Paragraphs>
  <Slides>12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Modèle - Présentation PowerPoint - sans image ni graph</vt:lpstr>
      <vt:lpstr>Axial shortening in high rise buildings </vt:lpstr>
      <vt:lpstr>Axial shortening</vt:lpstr>
      <vt:lpstr>Axial shortening</vt:lpstr>
      <vt:lpstr>Fintel, Ghosh, Iyengar (1986) : parameters</vt:lpstr>
      <vt:lpstr>PowerPoint Presentation</vt:lpstr>
      <vt:lpstr>Why does it matter?</vt:lpstr>
      <vt:lpstr>Shard : structure</vt:lpstr>
      <vt:lpstr>Shard : column presets</vt:lpstr>
      <vt:lpstr>Shard : axial shortening records</vt:lpstr>
      <vt:lpstr>Shard : axial shortening records</vt:lpstr>
      <vt:lpstr>Principal Place</vt:lpstr>
      <vt:lpstr>Axial shortening in high rise buildings </vt:lpstr>
    </vt:vector>
  </TitlesOfParts>
  <Company>WSP Canada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MAIN TITLE HERE</dc:title>
  <dc:creator>Sylvain Tremblay</dc:creator>
  <cp:lastModifiedBy>Paul Fidler</cp:lastModifiedBy>
  <cp:revision>124</cp:revision>
  <cp:lastPrinted>2013-11-15T21:26:15Z</cp:lastPrinted>
  <dcterms:created xsi:type="dcterms:W3CDTF">2013-11-15T19:44:15Z</dcterms:created>
  <dcterms:modified xsi:type="dcterms:W3CDTF">2014-10-22T23:23:13Z</dcterms:modified>
  <dc:language>Français</dc:language>
  <cp:version>1</cp:version>
</cp:coreProperties>
</file>