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5"/>
  </p:notesMasterIdLst>
  <p:sldIdLst>
    <p:sldId id="280" r:id="rId2"/>
    <p:sldId id="276" r:id="rId3"/>
    <p:sldId id="278" r:id="rId4"/>
    <p:sldId id="274" r:id="rId5"/>
    <p:sldId id="265" r:id="rId6"/>
    <p:sldId id="282" r:id="rId7"/>
    <p:sldId id="273" r:id="rId8"/>
    <p:sldId id="269" r:id="rId9"/>
    <p:sldId id="275" r:id="rId10"/>
    <p:sldId id="283" r:id="rId11"/>
    <p:sldId id="284" r:id="rId12"/>
    <p:sldId id="270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6600"/>
    <a:srgbClr val="000000"/>
    <a:srgbClr val="A6A6A6"/>
    <a:srgbClr val="FF6600"/>
    <a:srgbClr val="FF9933"/>
    <a:srgbClr val="FF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1342" autoAdjust="0"/>
  </p:normalViewPr>
  <p:slideViewPr>
    <p:cSldViewPr snapToGrid="0">
      <p:cViewPr>
        <p:scale>
          <a:sx n="74" d="100"/>
          <a:sy n="74" d="100"/>
        </p:scale>
        <p:origin x="-588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C9F28-92E1-40A0-992F-586894356ABB}" type="datetimeFigureOut">
              <a:rPr lang="en-GB" smtClean="0"/>
              <a:pPr/>
              <a:t>22/10/2014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AA640-53B7-47D0-B6A7-EE6EBD9D4F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2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CSIC Template 2013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A640-53B7-47D0-B6A7-EE6EBD9D4F6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8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4" name="Picture 3"/>
          <p:cNvPicPr/>
          <p:nvPr userDrawn="1"/>
        </p:nvPicPr>
        <p:blipFill rotWithShape="1">
          <a:blip r:embed="rId2" cstate="print"/>
          <a:srcRect t="78300" r="23740"/>
          <a:stretch/>
        </p:blipFill>
        <p:spPr bwMode="auto">
          <a:xfrm>
            <a:off x="3072714" y="6278808"/>
            <a:ext cx="1071020" cy="431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92" y="6275412"/>
            <a:ext cx="2037439" cy="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9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16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79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71612"/>
            <a:ext cx="8229600" cy="465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</a:p>
        </p:txBody>
      </p:sp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6291945"/>
            <a:ext cx="160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8" y="6223757"/>
            <a:ext cx="2209648" cy="4279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  <p:sldLayoutId id="2147483671" r:id="rId3"/>
    <p:sldLayoutId id="2147483668" r:id="rId4"/>
    <p:sldLayoutId id="2147483670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471613"/>
            <a:ext cx="6206066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1520" y="260648"/>
            <a:ext cx="8753869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Monitoring of </a:t>
            </a:r>
            <a:r>
              <a:rPr lang="en-GB" kern="0" dirty="0" smtClean="0">
                <a:solidFill>
                  <a:srgbClr val="002060"/>
                </a:solidFill>
              </a:rPr>
              <a:t>sprayed concrete lining </a:t>
            </a:r>
            <a:r>
              <a:rPr lang="en-GB" kern="0" dirty="0" smtClean="0"/>
              <a:t>in tunnels</a:t>
            </a:r>
          </a:p>
          <a:p>
            <a:r>
              <a:rPr lang="en-GB" kern="0" dirty="0" smtClean="0"/>
              <a:t>using </a:t>
            </a:r>
            <a:r>
              <a:rPr lang="en-GB" kern="0" dirty="0" smtClean="0">
                <a:solidFill>
                  <a:srgbClr val="002060"/>
                </a:solidFill>
              </a:rPr>
              <a:t>distributed fibre optic sensors</a:t>
            </a:r>
            <a:endParaRPr lang="en-GB" kern="0" dirty="0">
              <a:solidFill>
                <a:srgbClr val="00206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395536" y="5730081"/>
            <a:ext cx="6206066" cy="38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000" kern="0" dirty="0" smtClean="0">
                <a:solidFill>
                  <a:schemeClr val="bg1"/>
                </a:solidFill>
              </a:rPr>
              <a:t>Crossrail Liverpool Street Station</a:t>
            </a:r>
            <a:endParaRPr lang="en-GB" sz="1400" kern="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44208" y="1590373"/>
            <a:ext cx="2162262" cy="1628668"/>
            <a:chOff x="6522096" y="1339151"/>
            <a:chExt cx="2162262" cy="1628668"/>
          </a:xfrm>
        </p:grpSpPr>
        <p:grpSp>
          <p:nvGrpSpPr>
            <p:cNvPr id="19" name="Group 18"/>
            <p:cNvGrpSpPr/>
            <p:nvPr/>
          </p:nvGrpSpPr>
          <p:grpSpPr>
            <a:xfrm>
              <a:off x="6522096" y="1339151"/>
              <a:ext cx="2162262" cy="1628668"/>
              <a:chOff x="6606765" y="1625210"/>
              <a:chExt cx="2162262" cy="162866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/>
              <a:srcRect l="11518"/>
              <a:stretch/>
            </p:blipFill>
            <p:spPr>
              <a:xfrm>
                <a:off x="6606765" y="1625210"/>
                <a:ext cx="2162262" cy="1628668"/>
              </a:xfrm>
              <a:prstGeom prst="rect">
                <a:avLst/>
              </a:prstGeom>
            </p:spPr>
          </p:pic>
          <p:sp>
            <p:nvSpPr>
              <p:cNvPr id="24" name="Rounded Rectangle 23"/>
              <p:cNvSpPr/>
              <p:nvPr/>
            </p:nvSpPr>
            <p:spPr>
              <a:xfrm rot="249413">
                <a:off x="7821951" y="2280163"/>
                <a:ext cx="562686" cy="285046"/>
              </a:xfrm>
              <a:prstGeom prst="roundRect">
                <a:avLst>
                  <a:gd name="adj" fmla="val 30059"/>
                </a:avLst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267019">
                <a:off x="7965672" y="2564904"/>
                <a:ext cx="216024" cy="247989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267019">
                <a:off x="7987918" y="2020087"/>
                <a:ext cx="216024" cy="25557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734806" y="1484784"/>
              <a:ext cx="89447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100" dirty="0" smtClean="0"/>
                <a:t>running tunnel</a:t>
              </a:r>
              <a:endParaRPr lang="en-GB" sz="1100" dirty="0"/>
            </a:p>
          </p:txBody>
        </p:sp>
        <p:sp>
          <p:nvSpPr>
            <p:cNvPr id="21" name="TextBox 20"/>
            <p:cNvSpPr txBox="1"/>
            <p:nvPr/>
          </p:nvSpPr>
          <p:spPr>
            <a:xfrm rot="256835">
              <a:off x="6667220" y="1994963"/>
              <a:ext cx="107401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100" dirty="0" smtClean="0"/>
                <a:t>concourse tunnel</a:t>
              </a:r>
              <a:endParaRPr lang="en-GB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 rot="256835">
              <a:off x="6760464" y="2501314"/>
              <a:ext cx="89447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100" dirty="0" smtClean="0"/>
                <a:t>running tunnel</a:t>
              </a:r>
              <a:endParaRPr lang="en-GB" sz="1100" dirty="0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lc-record-2014-09-10-10h41m19s-MONO-005.wav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2642" y="862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74639"/>
            <a:ext cx="8229600" cy="674687"/>
          </a:xfrm>
        </p:spPr>
        <p:txBody>
          <a:bodyPr/>
          <a:lstStyle/>
          <a:p>
            <a:r>
              <a:rPr lang="en-GB" dirty="0" smtClean="0"/>
              <a:t>Some results to date</a:t>
            </a:r>
            <a:endParaRPr lang="en-GB" dirty="0"/>
          </a:p>
        </p:txBody>
      </p:sp>
      <p:sp>
        <p:nvSpPr>
          <p:cNvPr id="60" name="Title 3"/>
          <p:cNvSpPr txBox="1">
            <a:spLocks/>
          </p:cNvSpPr>
          <p:nvPr/>
        </p:nvSpPr>
        <p:spPr bwMode="auto">
          <a:xfrm>
            <a:off x="243176" y="949326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Engineering insights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46" b="546"/>
          <a:stretch/>
        </p:blipFill>
        <p:spPr>
          <a:xfrm>
            <a:off x="219612" y="2086479"/>
            <a:ext cx="4680000" cy="2758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395535" y="5739136"/>
            <a:ext cx="4320000" cy="388689"/>
            <a:chOff x="500090" y="5043769"/>
            <a:chExt cx="4320000" cy="3886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90" y="5043769"/>
              <a:ext cx="4320000" cy="38868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8184" y="5187485"/>
              <a:ext cx="1273907" cy="184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compression</a:t>
              </a:r>
              <a:endParaRPr lang="en-GB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55815" y="5187484"/>
              <a:ext cx="121138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tension</a:t>
              </a:r>
              <a:endParaRPr lang="en-GB" sz="1200" dirty="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74639"/>
            <a:ext cx="8229600" cy="674687"/>
          </a:xfrm>
        </p:spPr>
        <p:txBody>
          <a:bodyPr/>
          <a:lstStyle/>
          <a:p>
            <a:r>
              <a:rPr lang="en-GB" dirty="0" smtClean="0"/>
              <a:t>Some results to date</a:t>
            </a:r>
            <a:endParaRPr lang="en-GB" dirty="0"/>
          </a:p>
        </p:txBody>
      </p:sp>
      <p:sp>
        <p:nvSpPr>
          <p:cNvPr id="60" name="Title 3"/>
          <p:cNvSpPr txBox="1">
            <a:spLocks/>
          </p:cNvSpPr>
          <p:nvPr/>
        </p:nvSpPr>
        <p:spPr bwMode="auto">
          <a:xfrm>
            <a:off x="243176" y="949326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Engineering insights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546" b="546"/>
          <a:stretch/>
        </p:blipFill>
        <p:spPr>
          <a:xfrm>
            <a:off x="219612" y="2086479"/>
            <a:ext cx="4680000" cy="2758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roup 51"/>
          <p:cNvGrpSpPr/>
          <p:nvPr/>
        </p:nvGrpSpPr>
        <p:grpSpPr>
          <a:xfrm>
            <a:off x="5076056" y="2385693"/>
            <a:ext cx="3736215" cy="2160000"/>
            <a:chOff x="5076056" y="1771255"/>
            <a:chExt cx="3736215" cy="2160000"/>
          </a:xfrm>
        </p:grpSpPr>
        <p:grpSp>
          <p:nvGrpSpPr>
            <p:cNvPr id="22" name="Group 21"/>
            <p:cNvGrpSpPr/>
            <p:nvPr/>
          </p:nvGrpSpPr>
          <p:grpSpPr>
            <a:xfrm>
              <a:off x="5076056" y="1771255"/>
              <a:ext cx="3736215" cy="2160000"/>
              <a:chOff x="5076056" y="1771255"/>
              <a:chExt cx="3736215" cy="21600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8277" t="11425" r="16043" b="20265"/>
              <a:stretch/>
            </p:blipFill>
            <p:spPr>
              <a:xfrm>
                <a:off x="5076056" y="1771255"/>
                <a:ext cx="3736215" cy="2160000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5548698" y="2298700"/>
                <a:ext cx="2068920" cy="1130301"/>
                <a:chOff x="5548698" y="2298700"/>
                <a:chExt cx="2068920" cy="1130301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7150276" y="3348039"/>
                  <a:ext cx="165694" cy="80962"/>
                </a:xfrm>
                <a:prstGeom prst="rect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6302551" y="3348039"/>
                  <a:ext cx="165694" cy="80962"/>
                </a:xfrm>
                <a:prstGeom prst="rect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6264452" y="2298700"/>
                  <a:ext cx="165694" cy="80962"/>
                </a:xfrm>
                <a:prstGeom prst="rect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7107414" y="2298700"/>
                  <a:ext cx="165694" cy="80962"/>
                </a:xfrm>
                <a:prstGeom prst="rect">
                  <a:avLst/>
                </a:prstGeom>
                <a:solidFill>
                  <a:srgbClr val="FF000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315969" y="3348039"/>
                  <a:ext cx="301649" cy="80962"/>
                </a:xfrm>
                <a:prstGeom prst="rect">
                  <a:avLst/>
                </a:prstGeom>
                <a:solidFill>
                  <a:srgbClr val="00B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6045994" y="3348039"/>
                  <a:ext cx="256558" cy="80962"/>
                </a:xfrm>
                <a:prstGeom prst="rect">
                  <a:avLst/>
                </a:prstGeom>
                <a:solidFill>
                  <a:srgbClr val="00B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6045994" y="2298700"/>
                  <a:ext cx="218458" cy="80962"/>
                </a:xfrm>
                <a:prstGeom prst="rect">
                  <a:avLst/>
                </a:prstGeom>
                <a:solidFill>
                  <a:srgbClr val="00B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7273108" y="2298700"/>
                  <a:ext cx="344510" cy="80962"/>
                </a:xfrm>
                <a:prstGeom prst="rect">
                  <a:avLst/>
                </a:prstGeom>
                <a:solidFill>
                  <a:srgbClr val="00B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 rot="20929571">
                  <a:off x="5548698" y="2347972"/>
                  <a:ext cx="516445" cy="80962"/>
                </a:xfrm>
                <a:prstGeom prst="rect">
                  <a:avLst/>
                </a:prstGeom>
                <a:solidFill>
                  <a:srgbClr val="00B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 rot="661851">
                  <a:off x="5577116" y="3304620"/>
                  <a:ext cx="493865" cy="80962"/>
                </a:xfrm>
                <a:prstGeom prst="rect">
                  <a:avLst/>
                </a:prstGeom>
                <a:solidFill>
                  <a:srgbClr val="00B0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35" name="Straight Connector 34"/>
            <p:cNvCxnSpPr>
              <a:stCxn id="25" idx="1"/>
              <a:endCxn id="24" idx="1"/>
            </p:cNvCxnSpPr>
            <p:nvPr/>
          </p:nvCxnSpPr>
          <p:spPr>
            <a:xfrm>
              <a:off x="6264452" y="2339181"/>
              <a:ext cx="38099" cy="104933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27" idx="3"/>
              <a:endCxn id="20" idx="3"/>
            </p:cNvCxnSpPr>
            <p:nvPr/>
          </p:nvCxnSpPr>
          <p:spPr>
            <a:xfrm>
              <a:off x="7273108" y="2339181"/>
              <a:ext cx="42862" cy="104933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25" idx="0"/>
              <a:endCxn id="27" idx="0"/>
            </p:cNvCxnSpPr>
            <p:nvPr/>
          </p:nvCxnSpPr>
          <p:spPr>
            <a:xfrm>
              <a:off x="6347299" y="2298700"/>
              <a:ext cx="84296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4" idx="2"/>
              <a:endCxn id="20" idx="2"/>
            </p:cNvCxnSpPr>
            <p:nvPr/>
          </p:nvCxnSpPr>
          <p:spPr>
            <a:xfrm>
              <a:off x="6385398" y="3429001"/>
              <a:ext cx="84772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5432370" y="4548395"/>
            <a:ext cx="302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Plan view of typical enlargement chamber</a:t>
            </a:r>
            <a:endParaRPr lang="en-GB" sz="1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395535" y="5739136"/>
            <a:ext cx="4320000" cy="388689"/>
            <a:chOff x="500090" y="5043769"/>
            <a:chExt cx="4320000" cy="38868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90" y="5043769"/>
              <a:ext cx="4320000" cy="38868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08184" y="5187485"/>
              <a:ext cx="1273907" cy="184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compression</a:t>
              </a:r>
              <a:endParaRPr lang="en-GB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55815" y="5187484"/>
              <a:ext cx="121138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tension</a:t>
              </a:r>
              <a:endParaRPr lang="en-GB" sz="1200" dirty="0"/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1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jardon.com.au/wp-content/uploads/2012/10/Fibre-Optic-Cable-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" b="7265"/>
          <a:stretch/>
        </p:blipFill>
        <p:spPr bwMode="auto">
          <a:xfrm>
            <a:off x="6917727" y="4235938"/>
            <a:ext cx="2226273" cy="20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1046"/>
            <a:ext cx="8363272" cy="4985117"/>
          </a:xfrm>
        </p:spPr>
        <p:txBody>
          <a:bodyPr/>
          <a:lstStyle/>
          <a:p>
            <a:r>
              <a:rPr lang="en-GB" dirty="0" smtClean="0"/>
              <a:t>SC tunnel linings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potentially large savings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Distributed fibre optics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	</a:t>
            </a:r>
            <a:r>
              <a:rPr lang="en-GB" dirty="0" smtClean="0">
                <a:sym typeface="Wingdings" panose="05000000000000000000" pitchFamily="2" charset="2"/>
              </a:rPr>
              <a:t> complete </a:t>
            </a:r>
            <a:r>
              <a:rPr lang="en-GB" dirty="0" smtClean="0"/>
              <a:t>strain (&amp; temperature) profile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910407" y="2246317"/>
            <a:ext cx="1408387" cy="1440000"/>
            <a:chOff x="7158435" y="1471612"/>
            <a:chExt cx="1408387" cy="144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6822" y="1471612"/>
              <a:ext cx="720000" cy="72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822" y="1831612"/>
              <a:ext cx="720000" cy="72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435" y="2191612"/>
              <a:ext cx="720000" cy="720000"/>
            </a:xfrm>
            <a:prstGeom prst="rect">
              <a:avLst/>
            </a:prstGeom>
          </p:spPr>
        </p:pic>
      </p:grpSp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2000" y="2246317"/>
            <a:ext cx="36000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6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2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4936" y="0"/>
            <a:ext cx="40704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www.centreforsmartinfrastructure.com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Nicky de Battista</a:t>
            </a:r>
          </a:p>
          <a:p>
            <a:r>
              <a:rPr lang="en-GB" dirty="0" err="1" smtClean="0">
                <a:solidFill>
                  <a:schemeClr val="bg1"/>
                </a:solidFill>
              </a:rPr>
              <a:t>n.debattista</a:t>
            </a:r>
            <a:r>
              <a:rPr lang="en-GB" dirty="0" smtClean="0">
                <a:solidFill>
                  <a:schemeClr val="bg1"/>
                </a:solidFill>
              </a:rPr>
              <a:t> @ eng.cam.ac.uk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1613"/>
            <a:ext cx="6206066" cy="4654550"/>
          </a:xfrm>
        </p:spPr>
      </p:pic>
      <p:sp>
        <p:nvSpPr>
          <p:cNvPr id="43" name="Title 1"/>
          <p:cNvSpPr txBox="1">
            <a:spLocks/>
          </p:cNvSpPr>
          <p:nvPr/>
        </p:nvSpPr>
        <p:spPr bwMode="auto">
          <a:xfrm>
            <a:off x="251520" y="260648"/>
            <a:ext cx="8753869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Monitoring of </a:t>
            </a:r>
            <a:r>
              <a:rPr lang="en-GB" kern="0" dirty="0" smtClean="0">
                <a:solidFill>
                  <a:srgbClr val="002060"/>
                </a:solidFill>
              </a:rPr>
              <a:t>sprayed concrete lining </a:t>
            </a:r>
            <a:r>
              <a:rPr lang="en-GB" kern="0" dirty="0" smtClean="0"/>
              <a:t>in tunnels</a:t>
            </a:r>
          </a:p>
          <a:p>
            <a:r>
              <a:rPr lang="en-GB" kern="0" dirty="0" smtClean="0"/>
              <a:t>using </a:t>
            </a:r>
            <a:r>
              <a:rPr lang="en-GB" kern="0" dirty="0" smtClean="0">
                <a:solidFill>
                  <a:srgbClr val="002060"/>
                </a:solidFill>
              </a:rPr>
              <a:t>distributed fibre optic sensors</a:t>
            </a:r>
            <a:endParaRPr lang="en-GB" kern="0" dirty="0">
              <a:solidFill>
                <a:srgbClr val="002060"/>
              </a:solidFill>
            </a:endParaRPr>
          </a:p>
        </p:txBody>
      </p:sp>
      <p:sp>
        <p:nvSpPr>
          <p:cNvPr id="59" name="Subtitle 2"/>
          <p:cNvSpPr txBox="1">
            <a:spLocks/>
          </p:cNvSpPr>
          <p:nvPr/>
        </p:nvSpPr>
        <p:spPr bwMode="auto">
          <a:xfrm>
            <a:off x="395536" y="5730081"/>
            <a:ext cx="6206066" cy="38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000" kern="0" dirty="0" smtClean="0">
                <a:solidFill>
                  <a:schemeClr val="bg1"/>
                </a:solidFill>
              </a:rPr>
              <a:t>Crossrail Liverpool Street Station</a:t>
            </a:r>
            <a:endParaRPr lang="en-GB" sz="1400" kern="0" dirty="0">
              <a:solidFill>
                <a:schemeClr val="bg1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 flipH="1">
            <a:off x="5613782" y="3326279"/>
            <a:ext cx="3037714" cy="2692646"/>
            <a:chOff x="3131840" y="2293469"/>
            <a:chExt cx="3804591" cy="337241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l="10923"/>
            <a:stretch/>
          </p:blipFill>
          <p:spPr>
            <a:xfrm>
              <a:off x="3131840" y="2320974"/>
              <a:ext cx="2148590" cy="329319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3210431" y="2293469"/>
              <a:ext cx="3726000" cy="3372410"/>
              <a:chOff x="3210431" y="2293469"/>
              <a:chExt cx="3726000" cy="337241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210431" y="2293469"/>
                <a:ext cx="3726000" cy="3372410"/>
                <a:chOff x="3210431" y="2293469"/>
                <a:chExt cx="3726000" cy="3372410"/>
              </a:xfrm>
            </p:grpSpPr>
            <p:sp>
              <p:nvSpPr>
                <p:cNvPr id="57" name="Arc 56"/>
                <p:cNvSpPr/>
                <p:nvPr/>
              </p:nvSpPr>
              <p:spPr>
                <a:xfrm rot="16200000">
                  <a:off x="3444189" y="2389879"/>
                  <a:ext cx="3276000" cy="3276000"/>
                </a:xfrm>
                <a:prstGeom prst="arc">
                  <a:avLst>
                    <a:gd name="adj1" fmla="val 13058232"/>
                    <a:gd name="adj2" fmla="val 424141"/>
                  </a:avLst>
                </a:prstGeom>
                <a:ln w="5715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Arc 57"/>
                <p:cNvSpPr/>
                <p:nvPr/>
              </p:nvSpPr>
              <p:spPr>
                <a:xfrm rot="16200000">
                  <a:off x="3435431" y="2068469"/>
                  <a:ext cx="3276000" cy="3726000"/>
                </a:xfrm>
                <a:prstGeom prst="arc">
                  <a:avLst>
                    <a:gd name="adj1" fmla="val 10359714"/>
                    <a:gd name="adj2" fmla="val 13018796"/>
                  </a:avLst>
                </a:prstGeom>
                <a:ln w="5715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3255432" y="2365470"/>
                <a:ext cx="3636000" cy="3224659"/>
                <a:chOff x="3255432" y="2365470"/>
                <a:chExt cx="3636000" cy="3224659"/>
              </a:xfrm>
            </p:grpSpPr>
            <p:sp>
              <p:nvSpPr>
                <p:cNvPr id="52" name="Arc 51"/>
                <p:cNvSpPr/>
                <p:nvPr/>
              </p:nvSpPr>
              <p:spPr>
                <a:xfrm rot="16200000">
                  <a:off x="3507433" y="2458129"/>
                  <a:ext cx="3132000" cy="3132000"/>
                </a:xfrm>
                <a:prstGeom prst="arc">
                  <a:avLst>
                    <a:gd name="adj1" fmla="val 13058232"/>
                    <a:gd name="adj2" fmla="val 462778"/>
                  </a:avLst>
                </a:prstGeom>
                <a:ln w="57150">
                  <a:solidFill>
                    <a:srgbClr val="FF993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Arc 53"/>
                <p:cNvSpPr/>
                <p:nvPr/>
              </p:nvSpPr>
              <p:spPr>
                <a:xfrm rot="16200000">
                  <a:off x="3507432" y="2113470"/>
                  <a:ext cx="3132000" cy="3636000"/>
                </a:xfrm>
                <a:prstGeom prst="arc">
                  <a:avLst>
                    <a:gd name="adj1" fmla="val 10359714"/>
                    <a:gd name="adj2" fmla="val 13018796"/>
                  </a:avLst>
                </a:prstGeom>
                <a:ln w="57150">
                  <a:solidFill>
                    <a:srgbClr val="FF993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3372188" y="2475687"/>
                <a:ext cx="3420000" cy="2996313"/>
                <a:chOff x="3372188" y="2475687"/>
                <a:chExt cx="3420000" cy="2996313"/>
              </a:xfrm>
            </p:grpSpPr>
            <p:sp>
              <p:nvSpPr>
                <p:cNvPr id="50" name="Arc 49"/>
                <p:cNvSpPr/>
                <p:nvPr/>
              </p:nvSpPr>
              <p:spPr>
                <a:xfrm rot="16200000">
                  <a:off x="3605398" y="2556000"/>
                  <a:ext cx="2916000" cy="2916000"/>
                </a:xfrm>
                <a:prstGeom prst="arc">
                  <a:avLst>
                    <a:gd name="adj1" fmla="val 13058232"/>
                    <a:gd name="adj2" fmla="val 522417"/>
                  </a:avLst>
                </a:prstGeom>
                <a:ln w="114300">
                  <a:solidFill>
                    <a:srgbClr val="FF339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Arc 50"/>
                <p:cNvSpPr/>
                <p:nvPr/>
              </p:nvSpPr>
              <p:spPr>
                <a:xfrm rot="16200000">
                  <a:off x="3624188" y="2223687"/>
                  <a:ext cx="2916000" cy="3420000"/>
                </a:xfrm>
                <a:prstGeom prst="arc">
                  <a:avLst>
                    <a:gd name="adj1" fmla="val 10337508"/>
                    <a:gd name="adj2" fmla="val 13018796"/>
                  </a:avLst>
                </a:prstGeom>
                <a:ln w="114300">
                  <a:solidFill>
                    <a:srgbClr val="FF339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64" name="Freeform 63"/>
          <p:cNvSpPr/>
          <p:nvPr/>
        </p:nvSpPr>
        <p:spPr>
          <a:xfrm>
            <a:off x="1581662" y="3045608"/>
            <a:ext cx="828675" cy="1964542"/>
          </a:xfrm>
          <a:custGeom>
            <a:avLst/>
            <a:gdLst>
              <a:gd name="connsiteX0" fmla="*/ 735806 w 828675"/>
              <a:gd name="connsiteY0" fmla="*/ 4773 h 1964542"/>
              <a:gd name="connsiteX1" fmla="*/ 735806 w 828675"/>
              <a:gd name="connsiteY1" fmla="*/ 4773 h 1964542"/>
              <a:gd name="connsiteX2" fmla="*/ 769144 w 828675"/>
              <a:gd name="connsiteY2" fmla="*/ 4773 h 1964542"/>
              <a:gd name="connsiteX3" fmla="*/ 776287 w 828675"/>
              <a:gd name="connsiteY3" fmla="*/ 11917 h 1964542"/>
              <a:gd name="connsiteX4" fmla="*/ 778669 w 828675"/>
              <a:gd name="connsiteY4" fmla="*/ 21442 h 1964542"/>
              <a:gd name="connsiteX5" fmla="*/ 788194 w 828675"/>
              <a:gd name="connsiteY5" fmla="*/ 35730 h 1964542"/>
              <a:gd name="connsiteX6" fmla="*/ 790575 w 828675"/>
              <a:gd name="connsiteY6" fmla="*/ 42873 h 1964542"/>
              <a:gd name="connsiteX7" fmla="*/ 795337 w 828675"/>
              <a:gd name="connsiteY7" fmla="*/ 59542 h 1964542"/>
              <a:gd name="connsiteX8" fmla="*/ 800100 w 828675"/>
              <a:gd name="connsiteY8" fmla="*/ 83355 h 1964542"/>
              <a:gd name="connsiteX9" fmla="*/ 804862 w 828675"/>
              <a:gd name="connsiteY9" fmla="*/ 90498 h 1964542"/>
              <a:gd name="connsiteX10" fmla="*/ 807244 w 828675"/>
              <a:gd name="connsiteY10" fmla="*/ 100023 h 1964542"/>
              <a:gd name="connsiteX11" fmla="*/ 807244 w 828675"/>
              <a:gd name="connsiteY11" fmla="*/ 200036 h 1964542"/>
              <a:gd name="connsiteX12" fmla="*/ 800100 w 828675"/>
              <a:gd name="connsiteY12" fmla="*/ 240517 h 1964542"/>
              <a:gd name="connsiteX13" fmla="*/ 795337 w 828675"/>
              <a:gd name="connsiteY13" fmla="*/ 264330 h 1964542"/>
              <a:gd name="connsiteX14" fmla="*/ 790575 w 828675"/>
              <a:gd name="connsiteY14" fmla="*/ 285761 h 1964542"/>
              <a:gd name="connsiteX15" fmla="*/ 785812 w 828675"/>
              <a:gd name="connsiteY15" fmla="*/ 292905 h 1964542"/>
              <a:gd name="connsiteX16" fmla="*/ 783431 w 828675"/>
              <a:gd name="connsiteY16" fmla="*/ 307192 h 1964542"/>
              <a:gd name="connsiteX17" fmla="*/ 781050 w 828675"/>
              <a:gd name="connsiteY17" fmla="*/ 314336 h 1964542"/>
              <a:gd name="connsiteX18" fmla="*/ 778669 w 828675"/>
              <a:gd name="connsiteY18" fmla="*/ 323861 h 1964542"/>
              <a:gd name="connsiteX19" fmla="*/ 773906 w 828675"/>
              <a:gd name="connsiteY19" fmla="*/ 338148 h 1964542"/>
              <a:gd name="connsiteX20" fmla="*/ 769144 w 828675"/>
              <a:gd name="connsiteY20" fmla="*/ 357198 h 1964542"/>
              <a:gd name="connsiteX21" fmla="*/ 766762 w 828675"/>
              <a:gd name="connsiteY21" fmla="*/ 378630 h 1964542"/>
              <a:gd name="connsiteX22" fmla="*/ 762000 w 828675"/>
              <a:gd name="connsiteY22" fmla="*/ 392917 h 1964542"/>
              <a:gd name="connsiteX23" fmla="*/ 759619 w 828675"/>
              <a:gd name="connsiteY23" fmla="*/ 400061 h 1964542"/>
              <a:gd name="connsiteX24" fmla="*/ 757237 w 828675"/>
              <a:gd name="connsiteY24" fmla="*/ 411967 h 1964542"/>
              <a:gd name="connsiteX25" fmla="*/ 752475 w 828675"/>
              <a:gd name="connsiteY25" fmla="*/ 435780 h 1964542"/>
              <a:gd name="connsiteX26" fmla="*/ 750094 w 828675"/>
              <a:gd name="connsiteY26" fmla="*/ 442923 h 1964542"/>
              <a:gd name="connsiteX27" fmla="*/ 747712 w 828675"/>
              <a:gd name="connsiteY27" fmla="*/ 452448 h 1964542"/>
              <a:gd name="connsiteX28" fmla="*/ 742950 w 828675"/>
              <a:gd name="connsiteY28" fmla="*/ 466736 h 1964542"/>
              <a:gd name="connsiteX29" fmla="*/ 738187 w 828675"/>
              <a:gd name="connsiteY29" fmla="*/ 488167 h 1964542"/>
              <a:gd name="connsiteX30" fmla="*/ 735806 w 828675"/>
              <a:gd name="connsiteY30" fmla="*/ 500073 h 1964542"/>
              <a:gd name="connsiteX31" fmla="*/ 731044 w 828675"/>
              <a:gd name="connsiteY31" fmla="*/ 514361 h 1964542"/>
              <a:gd name="connsiteX32" fmla="*/ 728662 w 828675"/>
              <a:gd name="connsiteY32" fmla="*/ 523886 h 1964542"/>
              <a:gd name="connsiteX33" fmla="*/ 726281 w 828675"/>
              <a:gd name="connsiteY33" fmla="*/ 531030 h 1964542"/>
              <a:gd name="connsiteX34" fmla="*/ 723900 w 828675"/>
              <a:gd name="connsiteY34" fmla="*/ 542936 h 1964542"/>
              <a:gd name="connsiteX35" fmla="*/ 716756 w 828675"/>
              <a:gd name="connsiteY35" fmla="*/ 559605 h 1964542"/>
              <a:gd name="connsiteX36" fmla="*/ 711994 w 828675"/>
              <a:gd name="connsiteY36" fmla="*/ 578655 h 1964542"/>
              <a:gd name="connsiteX37" fmla="*/ 707231 w 828675"/>
              <a:gd name="connsiteY37" fmla="*/ 595323 h 1964542"/>
              <a:gd name="connsiteX38" fmla="*/ 702469 w 828675"/>
              <a:gd name="connsiteY38" fmla="*/ 602467 h 1964542"/>
              <a:gd name="connsiteX39" fmla="*/ 695325 w 828675"/>
              <a:gd name="connsiteY39" fmla="*/ 628661 h 1964542"/>
              <a:gd name="connsiteX40" fmla="*/ 692944 w 828675"/>
              <a:gd name="connsiteY40" fmla="*/ 635805 h 1964542"/>
              <a:gd name="connsiteX41" fmla="*/ 688181 w 828675"/>
              <a:gd name="connsiteY41" fmla="*/ 642948 h 1964542"/>
              <a:gd name="connsiteX42" fmla="*/ 683419 w 828675"/>
              <a:gd name="connsiteY42" fmla="*/ 671523 h 1964542"/>
              <a:gd name="connsiteX43" fmla="*/ 678656 w 828675"/>
              <a:gd name="connsiteY43" fmla="*/ 697717 h 1964542"/>
              <a:gd name="connsiteX44" fmla="*/ 671512 w 828675"/>
              <a:gd name="connsiteY44" fmla="*/ 762011 h 1964542"/>
              <a:gd name="connsiteX45" fmla="*/ 669131 w 828675"/>
              <a:gd name="connsiteY45" fmla="*/ 790586 h 1964542"/>
              <a:gd name="connsiteX46" fmla="*/ 666750 w 828675"/>
              <a:gd name="connsiteY46" fmla="*/ 800111 h 1964542"/>
              <a:gd name="connsiteX47" fmla="*/ 659606 w 828675"/>
              <a:gd name="connsiteY47" fmla="*/ 838211 h 1964542"/>
              <a:gd name="connsiteX48" fmla="*/ 661987 w 828675"/>
              <a:gd name="connsiteY48" fmla="*/ 1093005 h 1964542"/>
              <a:gd name="connsiteX49" fmla="*/ 666750 w 828675"/>
              <a:gd name="connsiteY49" fmla="*/ 1119198 h 1964542"/>
              <a:gd name="connsiteX50" fmla="*/ 676275 w 828675"/>
              <a:gd name="connsiteY50" fmla="*/ 1178730 h 1964542"/>
              <a:gd name="connsiteX51" fmla="*/ 683419 w 828675"/>
              <a:gd name="connsiteY51" fmla="*/ 1221592 h 1964542"/>
              <a:gd name="connsiteX52" fmla="*/ 692944 w 828675"/>
              <a:gd name="connsiteY52" fmla="*/ 1247786 h 1964542"/>
              <a:gd name="connsiteX53" fmla="*/ 695325 w 828675"/>
              <a:gd name="connsiteY53" fmla="*/ 1254930 h 1964542"/>
              <a:gd name="connsiteX54" fmla="*/ 697706 w 828675"/>
              <a:gd name="connsiteY54" fmla="*/ 1264455 h 1964542"/>
              <a:gd name="connsiteX55" fmla="*/ 702469 w 828675"/>
              <a:gd name="connsiteY55" fmla="*/ 1273980 h 1964542"/>
              <a:gd name="connsiteX56" fmla="*/ 704850 w 828675"/>
              <a:gd name="connsiteY56" fmla="*/ 1290648 h 1964542"/>
              <a:gd name="connsiteX57" fmla="*/ 707231 w 828675"/>
              <a:gd name="connsiteY57" fmla="*/ 1297792 h 1964542"/>
              <a:gd name="connsiteX58" fmla="*/ 709612 w 828675"/>
              <a:gd name="connsiteY58" fmla="*/ 1314461 h 1964542"/>
              <a:gd name="connsiteX59" fmla="*/ 711994 w 828675"/>
              <a:gd name="connsiteY59" fmla="*/ 1333511 h 1964542"/>
              <a:gd name="connsiteX60" fmla="*/ 716756 w 828675"/>
              <a:gd name="connsiteY60" fmla="*/ 1343036 h 1964542"/>
              <a:gd name="connsiteX61" fmla="*/ 719137 w 828675"/>
              <a:gd name="connsiteY61" fmla="*/ 1366848 h 1964542"/>
              <a:gd name="connsiteX62" fmla="*/ 721519 w 828675"/>
              <a:gd name="connsiteY62" fmla="*/ 1376373 h 1964542"/>
              <a:gd name="connsiteX63" fmla="*/ 723900 w 828675"/>
              <a:gd name="connsiteY63" fmla="*/ 1390661 h 1964542"/>
              <a:gd name="connsiteX64" fmla="*/ 731044 w 828675"/>
              <a:gd name="connsiteY64" fmla="*/ 1431142 h 1964542"/>
              <a:gd name="connsiteX65" fmla="*/ 733425 w 828675"/>
              <a:gd name="connsiteY65" fmla="*/ 1438286 h 1964542"/>
              <a:gd name="connsiteX66" fmla="*/ 738187 w 828675"/>
              <a:gd name="connsiteY66" fmla="*/ 1469242 h 1964542"/>
              <a:gd name="connsiteX67" fmla="*/ 742950 w 828675"/>
              <a:gd name="connsiteY67" fmla="*/ 1485911 h 1964542"/>
              <a:gd name="connsiteX68" fmla="*/ 747712 w 828675"/>
              <a:gd name="connsiteY68" fmla="*/ 1502580 h 1964542"/>
              <a:gd name="connsiteX69" fmla="*/ 752475 w 828675"/>
              <a:gd name="connsiteY69" fmla="*/ 1512105 h 1964542"/>
              <a:gd name="connsiteX70" fmla="*/ 754856 w 828675"/>
              <a:gd name="connsiteY70" fmla="*/ 1526392 h 1964542"/>
              <a:gd name="connsiteX71" fmla="*/ 759619 w 828675"/>
              <a:gd name="connsiteY71" fmla="*/ 1540680 h 1964542"/>
              <a:gd name="connsiteX72" fmla="*/ 764381 w 828675"/>
              <a:gd name="connsiteY72" fmla="*/ 1554967 h 1964542"/>
              <a:gd name="connsiteX73" fmla="*/ 766762 w 828675"/>
              <a:gd name="connsiteY73" fmla="*/ 1562111 h 1964542"/>
              <a:gd name="connsiteX74" fmla="*/ 773906 w 828675"/>
              <a:gd name="connsiteY74" fmla="*/ 1585923 h 1964542"/>
              <a:gd name="connsiteX75" fmla="*/ 778669 w 828675"/>
              <a:gd name="connsiteY75" fmla="*/ 1600211 h 1964542"/>
              <a:gd name="connsiteX76" fmla="*/ 788194 w 828675"/>
              <a:gd name="connsiteY76" fmla="*/ 1614498 h 1964542"/>
              <a:gd name="connsiteX77" fmla="*/ 790575 w 828675"/>
              <a:gd name="connsiteY77" fmla="*/ 1621642 h 1964542"/>
              <a:gd name="connsiteX78" fmla="*/ 800100 w 828675"/>
              <a:gd name="connsiteY78" fmla="*/ 1635930 h 1964542"/>
              <a:gd name="connsiteX79" fmla="*/ 804862 w 828675"/>
              <a:gd name="connsiteY79" fmla="*/ 1650217 h 1964542"/>
              <a:gd name="connsiteX80" fmla="*/ 807244 w 828675"/>
              <a:gd name="connsiteY80" fmla="*/ 1657361 h 1964542"/>
              <a:gd name="connsiteX81" fmla="*/ 809625 w 828675"/>
              <a:gd name="connsiteY81" fmla="*/ 1666886 h 1964542"/>
              <a:gd name="connsiteX82" fmla="*/ 814387 w 828675"/>
              <a:gd name="connsiteY82" fmla="*/ 1676411 h 1964542"/>
              <a:gd name="connsiteX83" fmla="*/ 816769 w 828675"/>
              <a:gd name="connsiteY83" fmla="*/ 1683555 h 1964542"/>
              <a:gd name="connsiteX84" fmla="*/ 819150 w 828675"/>
              <a:gd name="connsiteY84" fmla="*/ 1700223 h 1964542"/>
              <a:gd name="connsiteX85" fmla="*/ 821531 w 828675"/>
              <a:gd name="connsiteY85" fmla="*/ 1709748 h 1964542"/>
              <a:gd name="connsiteX86" fmla="*/ 823912 w 828675"/>
              <a:gd name="connsiteY86" fmla="*/ 1745467 h 1964542"/>
              <a:gd name="connsiteX87" fmla="*/ 826294 w 828675"/>
              <a:gd name="connsiteY87" fmla="*/ 1762136 h 1964542"/>
              <a:gd name="connsiteX88" fmla="*/ 828675 w 828675"/>
              <a:gd name="connsiteY88" fmla="*/ 1781186 h 1964542"/>
              <a:gd name="connsiteX89" fmla="*/ 823912 w 828675"/>
              <a:gd name="connsiteY89" fmla="*/ 1816905 h 1964542"/>
              <a:gd name="connsiteX90" fmla="*/ 819150 w 828675"/>
              <a:gd name="connsiteY90" fmla="*/ 1831192 h 1964542"/>
              <a:gd name="connsiteX91" fmla="*/ 814387 w 828675"/>
              <a:gd name="connsiteY91" fmla="*/ 1838336 h 1964542"/>
              <a:gd name="connsiteX92" fmla="*/ 812006 w 828675"/>
              <a:gd name="connsiteY92" fmla="*/ 1845480 h 1964542"/>
              <a:gd name="connsiteX93" fmla="*/ 788194 w 828675"/>
              <a:gd name="connsiteY93" fmla="*/ 1866911 h 1964542"/>
              <a:gd name="connsiteX94" fmla="*/ 773906 w 828675"/>
              <a:gd name="connsiteY94" fmla="*/ 1878817 h 1964542"/>
              <a:gd name="connsiteX95" fmla="*/ 769144 w 828675"/>
              <a:gd name="connsiteY95" fmla="*/ 1885961 h 1964542"/>
              <a:gd name="connsiteX96" fmla="*/ 754856 w 828675"/>
              <a:gd name="connsiteY96" fmla="*/ 1897867 h 1964542"/>
              <a:gd name="connsiteX97" fmla="*/ 742950 w 828675"/>
              <a:gd name="connsiteY97" fmla="*/ 1909773 h 1964542"/>
              <a:gd name="connsiteX98" fmla="*/ 726281 w 828675"/>
              <a:gd name="connsiteY98" fmla="*/ 1916917 h 1964542"/>
              <a:gd name="connsiteX99" fmla="*/ 716756 w 828675"/>
              <a:gd name="connsiteY99" fmla="*/ 1924061 h 1964542"/>
              <a:gd name="connsiteX100" fmla="*/ 702469 w 828675"/>
              <a:gd name="connsiteY100" fmla="*/ 1928823 h 1964542"/>
              <a:gd name="connsiteX101" fmla="*/ 695325 w 828675"/>
              <a:gd name="connsiteY101" fmla="*/ 1933586 h 1964542"/>
              <a:gd name="connsiteX102" fmla="*/ 688181 w 828675"/>
              <a:gd name="connsiteY102" fmla="*/ 1935967 h 1964542"/>
              <a:gd name="connsiteX103" fmla="*/ 669131 w 828675"/>
              <a:gd name="connsiteY103" fmla="*/ 1940730 h 1964542"/>
              <a:gd name="connsiteX104" fmla="*/ 659606 w 828675"/>
              <a:gd name="connsiteY104" fmla="*/ 1943111 h 1964542"/>
              <a:gd name="connsiteX105" fmla="*/ 650081 w 828675"/>
              <a:gd name="connsiteY105" fmla="*/ 1945492 h 1964542"/>
              <a:gd name="connsiteX106" fmla="*/ 621506 w 828675"/>
              <a:gd name="connsiteY106" fmla="*/ 1952636 h 1964542"/>
              <a:gd name="connsiteX107" fmla="*/ 564356 w 828675"/>
              <a:gd name="connsiteY107" fmla="*/ 1957398 h 1964542"/>
              <a:gd name="connsiteX108" fmla="*/ 554831 w 828675"/>
              <a:gd name="connsiteY108" fmla="*/ 1959780 h 1964542"/>
              <a:gd name="connsiteX109" fmla="*/ 497681 w 828675"/>
              <a:gd name="connsiteY109" fmla="*/ 1964542 h 1964542"/>
              <a:gd name="connsiteX110" fmla="*/ 404812 w 828675"/>
              <a:gd name="connsiteY110" fmla="*/ 1962161 h 1964542"/>
              <a:gd name="connsiteX111" fmla="*/ 395287 w 828675"/>
              <a:gd name="connsiteY111" fmla="*/ 1957398 h 1964542"/>
              <a:gd name="connsiteX112" fmla="*/ 383381 w 828675"/>
              <a:gd name="connsiteY112" fmla="*/ 1955017 h 1964542"/>
              <a:gd name="connsiteX113" fmla="*/ 369094 w 828675"/>
              <a:gd name="connsiteY113" fmla="*/ 1947873 h 1964542"/>
              <a:gd name="connsiteX114" fmla="*/ 354806 w 828675"/>
              <a:gd name="connsiteY114" fmla="*/ 1940730 h 1964542"/>
              <a:gd name="connsiteX115" fmla="*/ 347662 w 828675"/>
              <a:gd name="connsiteY115" fmla="*/ 1933586 h 1964542"/>
              <a:gd name="connsiteX116" fmla="*/ 338137 w 828675"/>
              <a:gd name="connsiteY116" fmla="*/ 1931205 h 1964542"/>
              <a:gd name="connsiteX117" fmla="*/ 316706 w 828675"/>
              <a:gd name="connsiteY117" fmla="*/ 1914536 h 1964542"/>
              <a:gd name="connsiteX118" fmla="*/ 302419 w 828675"/>
              <a:gd name="connsiteY118" fmla="*/ 1905011 h 1964542"/>
              <a:gd name="connsiteX119" fmla="*/ 290512 w 828675"/>
              <a:gd name="connsiteY119" fmla="*/ 1893105 h 1964542"/>
              <a:gd name="connsiteX120" fmla="*/ 276225 w 828675"/>
              <a:gd name="connsiteY120" fmla="*/ 1878817 h 1964542"/>
              <a:gd name="connsiteX121" fmla="*/ 257175 w 828675"/>
              <a:gd name="connsiteY121" fmla="*/ 1864530 h 1964542"/>
              <a:gd name="connsiteX122" fmla="*/ 238125 w 828675"/>
              <a:gd name="connsiteY122" fmla="*/ 1845480 h 1964542"/>
              <a:gd name="connsiteX123" fmla="*/ 226219 w 828675"/>
              <a:gd name="connsiteY123" fmla="*/ 1835955 h 1964542"/>
              <a:gd name="connsiteX124" fmla="*/ 211931 w 828675"/>
              <a:gd name="connsiteY124" fmla="*/ 1824048 h 1964542"/>
              <a:gd name="connsiteX125" fmla="*/ 207169 w 828675"/>
              <a:gd name="connsiteY125" fmla="*/ 1816905 h 1964542"/>
              <a:gd name="connsiteX126" fmla="*/ 190500 w 828675"/>
              <a:gd name="connsiteY126" fmla="*/ 1800236 h 1964542"/>
              <a:gd name="connsiteX127" fmla="*/ 176212 w 828675"/>
              <a:gd name="connsiteY127" fmla="*/ 1781186 h 1964542"/>
              <a:gd name="connsiteX128" fmla="*/ 171450 w 828675"/>
              <a:gd name="connsiteY128" fmla="*/ 1774042 h 1964542"/>
              <a:gd name="connsiteX129" fmla="*/ 164306 w 828675"/>
              <a:gd name="connsiteY129" fmla="*/ 1766898 h 1964542"/>
              <a:gd name="connsiteX130" fmla="*/ 154781 w 828675"/>
              <a:gd name="connsiteY130" fmla="*/ 1750230 h 1964542"/>
              <a:gd name="connsiteX131" fmla="*/ 150019 w 828675"/>
              <a:gd name="connsiteY131" fmla="*/ 1740705 h 1964542"/>
              <a:gd name="connsiteX132" fmla="*/ 142875 w 828675"/>
              <a:gd name="connsiteY132" fmla="*/ 1728798 h 1964542"/>
              <a:gd name="connsiteX133" fmla="*/ 135731 w 828675"/>
              <a:gd name="connsiteY133" fmla="*/ 1719273 h 1964542"/>
              <a:gd name="connsiteX134" fmla="*/ 116681 w 828675"/>
              <a:gd name="connsiteY134" fmla="*/ 1681173 h 1964542"/>
              <a:gd name="connsiteX135" fmla="*/ 114300 w 828675"/>
              <a:gd name="connsiteY135" fmla="*/ 1674030 h 1964542"/>
              <a:gd name="connsiteX136" fmla="*/ 107156 w 828675"/>
              <a:gd name="connsiteY136" fmla="*/ 1664505 h 1964542"/>
              <a:gd name="connsiteX137" fmla="*/ 100012 w 828675"/>
              <a:gd name="connsiteY137" fmla="*/ 1645455 h 1964542"/>
              <a:gd name="connsiteX138" fmla="*/ 95250 w 828675"/>
              <a:gd name="connsiteY138" fmla="*/ 1638311 h 1964542"/>
              <a:gd name="connsiteX139" fmla="*/ 90487 w 828675"/>
              <a:gd name="connsiteY139" fmla="*/ 1628786 h 1964542"/>
              <a:gd name="connsiteX140" fmla="*/ 88106 w 828675"/>
              <a:gd name="connsiteY140" fmla="*/ 1619261 h 1964542"/>
              <a:gd name="connsiteX141" fmla="*/ 85725 w 828675"/>
              <a:gd name="connsiteY141" fmla="*/ 1604973 h 1964542"/>
              <a:gd name="connsiteX142" fmla="*/ 78581 w 828675"/>
              <a:gd name="connsiteY142" fmla="*/ 1590686 h 1964542"/>
              <a:gd name="connsiteX143" fmla="*/ 76200 w 828675"/>
              <a:gd name="connsiteY143" fmla="*/ 1581161 h 1964542"/>
              <a:gd name="connsiteX144" fmla="*/ 71437 w 828675"/>
              <a:gd name="connsiteY144" fmla="*/ 1571636 h 1964542"/>
              <a:gd name="connsiteX145" fmla="*/ 69056 w 828675"/>
              <a:gd name="connsiteY145" fmla="*/ 1554967 h 1964542"/>
              <a:gd name="connsiteX146" fmla="*/ 64294 w 828675"/>
              <a:gd name="connsiteY146" fmla="*/ 1538298 h 1964542"/>
              <a:gd name="connsiteX147" fmla="*/ 61912 w 828675"/>
              <a:gd name="connsiteY147" fmla="*/ 1526392 h 1964542"/>
              <a:gd name="connsiteX148" fmla="*/ 59531 w 828675"/>
              <a:gd name="connsiteY148" fmla="*/ 1519248 h 1964542"/>
              <a:gd name="connsiteX149" fmla="*/ 57150 w 828675"/>
              <a:gd name="connsiteY149" fmla="*/ 1509723 h 1964542"/>
              <a:gd name="connsiteX150" fmla="*/ 54769 w 828675"/>
              <a:gd name="connsiteY150" fmla="*/ 1497817 h 1964542"/>
              <a:gd name="connsiteX151" fmla="*/ 50006 w 828675"/>
              <a:gd name="connsiteY151" fmla="*/ 1481148 h 1964542"/>
              <a:gd name="connsiteX152" fmla="*/ 45244 w 828675"/>
              <a:gd name="connsiteY152" fmla="*/ 1457336 h 1964542"/>
              <a:gd name="connsiteX153" fmla="*/ 40481 w 828675"/>
              <a:gd name="connsiteY153" fmla="*/ 1431142 h 1964542"/>
              <a:gd name="connsiteX154" fmla="*/ 35719 w 828675"/>
              <a:gd name="connsiteY154" fmla="*/ 1407330 h 1964542"/>
              <a:gd name="connsiteX155" fmla="*/ 28575 w 828675"/>
              <a:gd name="connsiteY155" fmla="*/ 1381136 h 1964542"/>
              <a:gd name="connsiteX156" fmla="*/ 26194 w 828675"/>
              <a:gd name="connsiteY156" fmla="*/ 1357323 h 1964542"/>
              <a:gd name="connsiteX157" fmla="*/ 21431 w 828675"/>
              <a:gd name="connsiteY157" fmla="*/ 1347798 h 1964542"/>
              <a:gd name="connsiteX158" fmla="*/ 16669 w 828675"/>
              <a:gd name="connsiteY158" fmla="*/ 1328748 h 1964542"/>
              <a:gd name="connsiteX159" fmla="*/ 14287 w 828675"/>
              <a:gd name="connsiteY159" fmla="*/ 1304936 h 1964542"/>
              <a:gd name="connsiteX160" fmla="*/ 11906 w 828675"/>
              <a:gd name="connsiteY160" fmla="*/ 1293030 h 1964542"/>
              <a:gd name="connsiteX161" fmla="*/ 7144 w 828675"/>
              <a:gd name="connsiteY161" fmla="*/ 1259692 h 1964542"/>
              <a:gd name="connsiteX162" fmla="*/ 4762 w 828675"/>
              <a:gd name="connsiteY162" fmla="*/ 1219211 h 1964542"/>
              <a:gd name="connsiteX163" fmla="*/ 0 w 828675"/>
              <a:gd name="connsiteY163" fmla="*/ 1183492 h 1964542"/>
              <a:gd name="connsiteX164" fmla="*/ 2381 w 828675"/>
              <a:gd name="connsiteY164" fmla="*/ 859642 h 1964542"/>
              <a:gd name="connsiteX165" fmla="*/ 7144 w 828675"/>
              <a:gd name="connsiteY165" fmla="*/ 845355 h 1964542"/>
              <a:gd name="connsiteX166" fmla="*/ 11906 w 828675"/>
              <a:gd name="connsiteY166" fmla="*/ 816780 h 1964542"/>
              <a:gd name="connsiteX167" fmla="*/ 16669 w 828675"/>
              <a:gd name="connsiteY167" fmla="*/ 809636 h 1964542"/>
              <a:gd name="connsiteX168" fmla="*/ 21431 w 828675"/>
              <a:gd name="connsiteY168" fmla="*/ 788205 h 1964542"/>
              <a:gd name="connsiteX169" fmla="*/ 28575 w 828675"/>
              <a:gd name="connsiteY169" fmla="*/ 769155 h 1964542"/>
              <a:gd name="connsiteX170" fmla="*/ 33337 w 828675"/>
              <a:gd name="connsiteY170" fmla="*/ 750105 h 1964542"/>
              <a:gd name="connsiteX171" fmla="*/ 35719 w 828675"/>
              <a:gd name="connsiteY171" fmla="*/ 728673 h 1964542"/>
              <a:gd name="connsiteX172" fmla="*/ 40481 w 828675"/>
              <a:gd name="connsiteY172" fmla="*/ 702480 h 1964542"/>
              <a:gd name="connsiteX173" fmla="*/ 42862 w 828675"/>
              <a:gd name="connsiteY173" fmla="*/ 685811 h 1964542"/>
              <a:gd name="connsiteX174" fmla="*/ 47625 w 828675"/>
              <a:gd name="connsiteY174" fmla="*/ 671523 h 1964542"/>
              <a:gd name="connsiteX175" fmla="*/ 52387 w 828675"/>
              <a:gd name="connsiteY175" fmla="*/ 654855 h 1964542"/>
              <a:gd name="connsiteX176" fmla="*/ 57150 w 828675"/>
              <a:gd name="connsiteY176" fmla="*/ 626280 h 1964542"/>
              <a:gd name="connsiteX177" fmla="*/ 61912 w 828675"/>
              <a:gd name="connsiteY177" fmla="*/ 619136 h 1964542"/>
              <a:gd name="connsiteX178" fmla="*/ 66675 w 828675"/>
              <a:gd name="connsiteY178" fmla="*/ 602467 h 1964542"/>
              <a:gd name="connsiteX179" fmla="*/ 69056 w 828675"/>
              <a:gd name="connsiteY179" fmla="*/ 592942 h 1964542"/>
              <a:gd name="connsiteX180" fmla="*/ 76200 w 828675"/>
              <a:gd name="connsiteY180" fmla="*/ 576273 h 1964542"/>
              <a:gd name="connsiteX181" fmla="*/ 78581 w 828675"/>
              <a:gd name="connsiteY181" fmla="*/ 566748 h 1964542"/>
              <a:gd name="connsiteX182" fmla="*/ 83344 w 828675"/>
              <a:gd name="connsiteY182" fmla="*/ 554842 h 1964542"/>
              <a:gd name="connsiteX183" fmla="*/ 85725 w 828675"/>
              <a:gd name="connsiteY183" fmla="*/ 540555 h 1964542"/>
              <a:gd name="connsiteX184" fmla="*/ 90487 w 828675"/>
              <a:gd name="connsiteY184" fmla="*/ 531030 h 1964542"/>
              <a:gd name="connsiteX185" fmla="*/ 95250 w 828675"/>
              <a:gd name="connsiteY185" fmla="*/ 519123 h 1964542"/>
              <a:gd name="connsiteX186" fmla="*/ 102394 w 828675"/>
              <a:gd name="connsiteY186" fmla="*/ 502455 h 1964542"/>
              <a:gd name="connsiteX187" fmla="*/ 111919 w 828675"/>
              <a:gd name="connsiteY187" fmla="*/ 483405 h 1964542"/>
              <a:gd name="connsiteX188" fmla="*/ 116681 w 828675"/>
              <a:gd name="connsiteY188" fmla="*/ 464355 h 1964542"/>
              <a:gd name="connsiteX189" fmla="*/ 123825 w 828675"/>
              <a:gd name="connsiteY189" fmla="*/ 457211 h 1964542"/>
              <a:gd name="connsiteX190" fmla="*/ 126206 w 828675"/>
              <a:gd name="connsiteY190" fmla="*/ 450067 h 1964542"/>
              <a:gd name="connsiteX191" fmla="*/ 128587 w 828675"/>
              <a:gd name="connsiteY191" fmla="*/ 440542 h 1964542"/>
              <a:gd name="connsiteX192" fmla="*/ 135731 w 828675"/>
              <a:gd name="connsiteY192" fmla="*/ 433398 h 1964542"/>
              <a:gd name="connsiteX193" fmla="*/ 150019 w 828675"/>
              <a:gd name="connsiteY193" fmla="*/ 409586 h 1964542"/>
              <a:gd name="connsiteX194" fmla="*/ 157162 w 828675"/>
              <a:gd name="connsiteY194" fmla="*/ 400061 h 1964542"/>
              <a:gd name="connsiteX195" fmla="*/ 166687 w 828675"/>
              <a:gd name="connsiteY195" fmla="*/ 383392 h 1964542"/>
              <a:gd name="connsiteX196" fmla="*/ 178594 w 828675"/>
              <a:gd name="connsiteY196" fmla="*/ 364342 h 1964542"/>
              <a:gd name="connsiteX197" fmla="*/ 188119 w 828675"/>
              <a:gd name="connsiteY197" fmla="*/ 342911 h 1964542"/>
              <a:gd name="connsiteX198" fmla="*/ 197644 w 828675"/>
              <a:gd name="connsiteY198" fmla="*/ 333386 h 1964542"/>
              <a:gd name="connsiteX199" fmla="*/ 202406 w 828675"/>
              <a:gd name="connsiteY199" fmla="*/ 326242 h 1964542"/>
              <a:gd name="connsiteX200" fmla="*/ 211931 w 828675"/>
              <a:gd name="connsiteY200" fmla="*/ 316717 h 1964542"/>
              <a:gd name="connsiteX201" fmla="*/ 216694 w 828675"/>
              <a:gd name="connsiteY201" fmla="*/ 309573 h 1964542"/>
              <a:gd name="connsiteX202" fmla="*/ 226219 w 828675"/>
              <a:gd name="connsiteY202" fmla="*/ 300048 h 1964542"/>
              <a:gd name="connsiteX203" fmla="*/ 242887 w 828675"/>
              <a:gd name="connsiteY203" fmla="*/ 278617 h 1964542"/>
              <a:gd name="connsiteX204" fmla="*/ 247650 w 828675"/>
              <a:gd name="connsiteY204" fmla="*/ 271473 h 1964542"/>
              <a:gd name="connsiteX205" fmla="*/ 254794 w 828675"/>
              <a:gd name="connsiteY205" fmla="*/ 266711 h 1964542"/>
              <a:gd name="connsiteX206" fmla="*/ 278606 w 828675"/>
              <a:gd name="connsiteY206" fmla="*/ 238136 h 1964542"/>
              <a:gd name="connsiteX207" fmla="*/ 288131 w 828675"/>
              <a:gd name="connsiteY207" fmla="*/ 228611 h 1964542"/>
              <a:gd name="connsiteX208" fmla="*/ 297656 w 828675"/>
              <a:gd name="connsiteY208" fmla="*/ 219086 h 1964542"/>
              <a:gd name="connsiteX209" fmla="*/ 314325 w 828675"/>
              <a:gd name="connsiteY209" fmla="*/ 207180 h 1964542"/>
              <a:gd name="connsiteX210" fmla="*/ 326231 w 828675"/>
              <a:gd name="connsiteY210" fmla="*/ 192892 h 1964542"/>
              <a:gd name="connsiteX211" fmla="*/ 340519 w 828675"/>
              <a:gd name="connsiteY211" fmla="*/ 176223 h 1964542"/>
              <a:gd name="connsiteX212" fmla="*/ 352425 w 828675"/>
              <a:gd name="connsiteY212" fmla="*/ 166698 h 1964542"/>
              <a:gd name="connsiteX213" fmla="*/ 364331 w 828675"/>
              <a:gd name="connsiteY213" fmla="*/ 152411 h 1964542"/>
              <a:gd name="connsiteX214" fmla="*/ 371475 w 828675"/>
              <a:gd name="connsiteY214" fmla="*/ 147648 h 1964542"/>
              <a:gd name="connsiteX215" fmla="*/ 378619 w 828675"/>
              <a:gd name="connsiteY215" fmla="*/ 138123 h 1964542"/>
              <a:gd name="connsiteX216" fmla="*/ 400050 w 828675"/>
              <a:gd name="connsiteY216" fmla="*/ 123836 h 1964542"/>
              <a:gd name="connsiteX217" fmla="*/ 428625 w 828675"/>
              <a:gd name="connsiteY217" fmla="*/ 102405 h 1964542"/>
              <a:gd name="connsiteX218" fmla="*/ 438150 w 828675"/>
              <a:gd name="connsiteY218" fmla="*/ 97642 h 1964542"/>
              <a:gd name="connsiteX219" fmla="*/ 442912 w 828675"/>
              <a:gd name="connsiteY219" fmla="*/ 90498 h 1964542"/>
              <a:gd name="connsiteX220" fmla="*/ 461962 w 828675"/>
              <a:gd name="connsiteY220" fmla="*/ 83355 h 1964542"/>
              <a:gd name="connsiteX221" fmla="*/ 469106 w 828675"/>
              <a:gd name="connsiteY221" fmla="*/ 80973 h 1964542"/>
              <a:gd name="connsiteX222" fmla="*/ 485775 w 828675"/>
              <a:gd name="connsiteY222" fmla="*/ 71448 h 1964542"/>
              <a:gd name="connsiteX223" fmla="*/ 507206 w 828675"/>
              <a:gd name="connsiteY223" fmla="*/ 64305 h 1964542"/>
              <a:gd name="connsiteX224" fmla="*/ 514350 w 828675"/>
              <a:gd name="connsiteY224" fmla="*/ 61923 h 1964542"/>
              <a:gd name="connsiteX225" fmla="*/ 523875 w 828675"/>
              <a:gd name="connsiteY225" fmla="*/ 57161 h 1964542"/>
              <a:gd name="connsiteX226" fmla="*/ 542925 w 828675"/>
              <a:gd name="connsiteY226" fmla="*/ 52398 h 1964542"/>
              <a:gd name="connsiteX227" fmla="*/ 552450 w 828675"/>
              <a:gd name="connsiteY227" fmla="*/ 50017 h 1964542"/>
              <a:gd name="connsiteX228" fmla="*/ 576262 w 828675"/>
              <a:gd name="connsiteY228" fmla="*/ 40492 h 1964542"/>
              <a:gd name="connsiteX229" fmla="*/ 592931 w 828675"/>
              <a:gd name="connsiteY229" fmla="*/ 35730 h 1964542"/>
              <a:gd name="connsiteX230" fmla="*/ 616744 w 828675"/>
              <a:gd name="connsiteY230" fmla="*/ 26205 h 1964542"/>
              <a:gd name="connsiteX231" fmla="*/ 628650 w 828675"/>
              <a:gd name="connsiteY231" fmla="*/ 23823 h 1964542"/>
              <a:gd name="connsiteX232" fmla="*/ 642937 w 828675"/>
              <a:gd name="connsiteY232" fmla="*/ 19061 h 1964542"/>
              <a:gd name="connsiteX233" fmla="*/ 652462 w 828675"/>
              <a:gd name="connsiteY233" fmla="*/ 11917 h 1964542"/>
              <a:gd name="connsiteX234" fmla="*/ 676275 w 828675"/>
              <a:gd name="connsiteY234" fmla="*/ 4773 h 1964542"/>
              <a:gd name="connsiteX235" fmla="*/ 692944 w 828675"/>
              <a:gd name="connsiteY235" fmla="*/ 11 h 1964542"/>
              <a:gd name="connsiteX236" fmla="*/ 735806 w 828675"/>
              <a:gd name="connsiteY236" fmla="*/ 4773 h 196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828675" h="1964542">
                <a:moveTo>
                  <a:pt x="735806" y="4773"/>
                </a:moveTo>
                <a:lnTo>
                  <a:pt x="735806" y="4773"/>
                </a:lnTo>
                <a:cubicBezTo>
                  <a:pt x="744734" y="3781"/>
                  <a:pt x="759495" y="-51"/>
                  <a:pt x="769144" y="4773"/>
                </a:cubicBezTo>
                <a:cubicBezTo>
                  <a:pt x="772156" y="6279"/>
                  <a:pt x="773906" y="9536"/>
                  <a:pt x="776287" y="11917"/>
                </a:cubicBezTo>
                <a:cubicBezTo>
                  <a:pt x="777081" y="15092"/>
                  <a:pt x="777205" y="18515"/>
                  <a:pt x="778669" y="21442"/>
                </a:cubicBezTo>
                <a:cubicBezTo>
                  <a:pt x="781229" y="26562"/>
                  <a:pt x="788194" y="35730"/>
                  <a:pt x="788194" y="35730"/>
                </a:cubicBezTo>
                <a:cubicBezTo>
                  <a:pt x="788988" y="38111"/>
                  <a:pt x="789886" y="40460"/>
                  <a:pt x="790575" y="42873"/>
                </a:cubicBezTo>
                <a:cubicBezTo>
                  <a:pt x="796557" y="63811"/>
                  <a:pt x="789626" y="42407"/>
                  <a:pt x="795337" y="59542"/>
                </a:cubicBezTo>
                <a:cubicBezTo>
                  <a:pt x="796214" y="65681"/>
                  <a:pt x="796776" y="76707"/>
                  <a:pt x="800100" y="83355"/>
                </a:cubicBezTo>
                <a:cubicBezTo>
                  <a:pt x="801380" y="85915"/>
                  <a:pt x="803275" y="88117"/>
                  <a:pt x="804862" y="90498"/>
                </a:cubicBezTo>
                <a:cubicBezTo>
                  <a:pt x="805656" y="93673"/>
                  <a:pt x="806602" y="96814"/>
                  <a:pt x="807244" y="100023"/>
                </a:cubicBezTo>
                <a:cubicBezTo>
                  <a:pt x="814264" y="135122"/>
                  <a:pt x="810111" y="153212"/>
                  <a:pt x="807244" y="200036"/>
                </a:cubicBezTo>
                <a:cubicBezTo>
                  <a:pt x="804588" y="243408"/>
                  <a:pt x="804196" y="217985"/>
                  <a:pt x="800100" y="240517"/>
                </a:cubicBezTo>
                <a:cubicBezTo>
                  <a:pt x="795723" y="264592"/>
                  <a:pt x="800228" y="249661"/>
                  <a:pt x="795337" y="264330"/>
                </a:cubicBezTo>
                <a:cubicBezTo>
                  <a:pt x="794423" y="269815"/>
                  <a:pt x="793505" y="279900"/>
                  <a:pt x="790575" y="285761"/>
                </a:cubicBezTo>
                <a:cubicBezTo>
                  <a:pt x="789295" y="288321"/>
                  <a:pt x="787400" y="290524"/>
                  <a:pt x="785812" y="292905"/>
                </a:cubicBezTo>
                <a:cubicBezTo>
                  <a:pt x="785018" y="297667"/>
                  <a:pt x="784478" y="302479"/>
                  <a:pt x="783431" y="307192"/>
                </a:cubicBezTo>
                <a:cubicBezTo>
                  <a:pt x="782887" y="309642"/>
                  <a:pt x="781740" y="311922"/>
                  <a:pt x="781050" y="314336"/>
                </a:cubicBezTo>
                <a:cubicBezTo>
                  <a:pt x="780151" y="317483"/>
                  <a:pt x="779609" y="320726"/>
                  <a:pt x="778669" y="323861"/>
                </a:cubicBezTo>
                <a:cubicBezTo>
                  <a:pt x="777226" y="328669"/>
                  <a:pt x="774890" y="333225"/>
                  <a:pt x="773906" y="338148"/>
                </a:cubicBezTo>
                <a:cubicBezTo>
                  <a:pt x="771033" y="352516"/>
                  <a:pt x="772805" y="346215"/>
                  <a:pt x="769144" y="357198"/>
                </a:cubicBezTo>
                <a:cubicBezTo>
                  <a:pt x="768350" y="364342"/>
                  <a:pt x="768172" y="371582"/>
                  <a:pt x="766762" y="378630"/>
                </a:cubicBezTo>
                <a:cubicBezTo>
                  <a:pt x="765777" y="383552"/>
                  <a:pt x="763587" y="388155"/>
                  <a:pt x="762000" y="392917"/>
                </a:cubicBezTo>
                <a:cubicBezTo>
                  <a:pt x="761206" y="395298"/>
                  <a:pt x="760111" y="397600"/>
                  <a:pt x="759619" y="400061"/>
                </a:cubicBezTo>
                <a:cubicBezTo>
                  <a:pt x="758825" y="404030"/>
                  <a:pt x="757961" y="407985"/>
                  <a:pt x="757237" y="411967"/>
                </a:cubicBezTo>
                <a:cubicBezTo>
                  <a:pt x="754897" y="424835"/>
                  <a:pt x="755634" y="424721"/>
                  <a:pt x="752475" y="435780"/>
                </a:cubicBezTo>
                <a:cubicBezTo>
                  <a:pt x="751786" y="438193"/>
                  <a:pt x="750784" y="440510"/>
                  <a:pt x="750094" y="442923"/>
                </a:cubicBezTo>
                <a:cubicBezTo>
                  <a:pt x="749195" y="446070"/>
                  <a:pt x="748652" y="449313"/>
                  <a:pt x="747712" y="452448"/>
                </a:cubicBezTo>
                <a:cubicBezTo>
                  <a:pt x="746269" y="457256"/>
                  <a:pt x="743934" y="461813"/>
                  <a:pt x="742950" y="466736"/>
                </a:cubicBezTo>
                <a:cubicBezTo>
                  <a:pt x="735769" y="502644"/>
                  <a:pt x="744913" y="457902"/>
                  <a:pt x="738187" y="488167"/>
                </a:cubicBezTo>
                <a:cubicBezTo>
                  <a:pt x="737309" y="492118"/>
                  <a:pt x="736871" y="496168"/>
                  <a:pt x="735806" y="500073"/>
                </a:cubicBezTo>
                <a:cubicBezTo>
                  <a:pt x="734485" y="504916"/>
                  <a:pt x="732262" y="509491"/>
                  <a:pt x="731044" y="514361"/>
                </a:cubicBezTo>
                <a:cubicBezTo>
                  <a:pt x="730250" y="517536"/>
                  <a:pt x="729561" y="520739"/>
                  <a:pt x="728662" y="523886"/>
                </a:cubicBezTo>
                <a:cubicBezTo>
                  <a:pt x="727972" y="526300"/>
                  <a:pt x="726890" y="528595"/>
                  <a:pt x="726281" y="531030"/>
                </a:cubicBezTo>
                <a:cubicBezTo>
                  <a:pt x="725299" y="534956"/>
                  <a:pt x="724882" y="539010"/>
                  <a:pt x="723900" y="542936"/>
                </a:cubicBezTo>
                <a:cubicBezTo>
                  <a:pt x="722148" y="549946"/>
                  <a:pt x="720165" y="552787"/>
                  <a:pt x="716756" y="559605"/>
                </a:cubicBezTo>
                <a:lnTo>
                  <a:pt x="711994" y="578655"/>
                </a:lnTo>
                <a:cubicBezTo>
                  <a:pt x="711232" y="581703"/>
                  <a:pt x="708938" y="591909"/>
                  <a:pt x="707231" y="595323"/>
                </a:cubicBezTo>
                <a:cubicBezTo>
                  <a:pt x="705951" y="597883"/>
                  <a:pt x="704056" y="600086"/>
                  <a:pt x="702469" y="602467"/>
                </a:cubicBezTo>
                <a:cubicBezTo>
                  <a:pt x="699102" y="619296"/>
                  <a:pt x="701367" y="610533"/>
                  <a:pt x="695325" y="628661"/>
                </a:cubicBezTo>
                <a:cubicBezTo>
                  <a:pt x="694531" y="631042"/>
                  <a:pt x="694337" y="633717"/>
                  <a:pt x="692944" y="635805"/>
                </a:cubicBezTo>
                <a:lnTo>
                  <a:pt x="688181" y="642948"/>
                </a:lnTo>
                <a:cubicBezTo>
                  <a:pt x="683341" y="657469"/>
                  <a:pt x="686610" y="645999"/>
                  <a:pt x="683419" y="671523"/>
                </a:cubicBezTo>
                <a:cubicBezTo>
                  <a:pt x="681286" y="688582"/>
                  <a:pt x="681983" y="684408"/>
                  <a:pt x="678656" y="697717"/>
                </a:cubicBezTo>
                <a:cubicBezTo>
                  <a:pt x="675513" y="724437"/>
                  <a:pt x="673749" y="737410"/>
                  <a:pt x="671512" y="762011"/>
                </a:cubicBezTo>
                <a:cubicBezTo>
                  <a:pt x="670647" y="771530"/>
                  <a:pt x="670316" y="781102"/>
                  <a:pt x="669131" y="790586"/>
                </a:cubicBezTo>
                <a:cubicBezTo>
                  <a:pt x="668725" y="793833"/>
                  <a:pt x="667335" y="796891"/>
                  <a:pt x="666750" y="800111"/>
                </a:cubicBezTo>
                <a:cubicBezTo>
                  <a:pt x="658216" y="847055"/>
                  <a:pt x="672260" y="781273"/>
                  <a:pt x="659606" y="838211"/>
                </a:cubicBezTo>
                <a:cubicBezTo>
                  <a:pt x="660400" y="923142"/>
                  <a:pt x="660497" y="1008083"/>
                  <a:pt x="661987" y="1093005"/>
                </a:cubicBezTo>
                <a:cubicBezTo>
                  <a:pt x="662279" y="1109656"/>
                  <a:pt x="664497" y="1106127"/>
                  <a:pt x="666750" y="1119198"/>
                </a:cubicBezTo>
                <a:cubicBezTo>
                  <a:pt x="670164" y="1139002"/>
                  <a:pt x="673783" y="1158789"/>
                  <a:pt x="676275" y="1178730"/>
                </a:cubicBezTo>
                <a:cubicBezTo>
                  <a:pt x="677498" y="1188517"/>
                  <a:pt x="680135" y="1213382"/>
                  <a:pt x="683419" y="1221592"/>
                </a:cubicBezTo>
                <a:cubicBezTo>
                  <a:pt x="690043" y="1238154"/>
                  <a:pt x="686832" y="1229449"/>
                  <a:pt x="692944" y="1247786"/>
                </a:cubicBezTo>
                <a:cubicBezTo>
                  <a:pt x="693738" y="1250167"/>
                  <a:pt x="694716" y="1252495"/>
                  <a:pt x="695325" y="1254930"/>
                </a:cubicBezTo>
                <a:cubicBezTo>
                  <a:pt x="696119" y="1258105"/>
                  <a:pt x="696557" y="1261391"/>
                  <a:pt x="697706" y="1264455"/>
                </a:cubicBezTo>
                <a:cubicBezTo>
                  <a:pt x="698952" y="1267779"/>
                  <a:pt x="700881" y="1270805"/>
                  <a:pt x="702469" y="1273980"/>
                </a:cubicBezTo>
                <a:cubicBezTo>
                  <a:pt x="703263" y="1279536"/>
                  <a:pt x="703749" y="1285145"/>
                  <a:pt x="704850" y="1290648"/>
                </a:cubicBezTo>
                <a:cubicBezTo>
                  <a:pt x="705342" y="1293109"/>
                  <a:pt x="706739" y="1295331"/>
                  <a:pt x="707231" y="1297792"/>
                </a:cubicBezTo>
                <a:cubicBezTo>
                  <a:pt x="708332" y="1303296"/>
                  <a:pt x="708870" y="1308898"/>
                  <a:pt x="709612" y="1314461"/>
                </a:cubicBezTo>
                <a:cubicBezTo>
                  <a:pt x="710458" y="1320804"/>
                  <a:pt x="710442" y="1327303"/>
                  <a:pt x="711994" y="1333511"/>
                </a:cubicBezTo>
                <a:cubicBezTo>
                  <a:pt x="712855" y="1336955"/>
                  <a:pt x="715169" y="1339861"/>
                  <a:pt x="716756" y="1343036"/>
                </a:cubicBezTo>
                <a:cubicBezTo>
                  <a:pt x="717550" y="1350973"/>
                  <a:pt x="718009" y="1358951"/>
                  <a:pt x="719137" y="1366848"/>
                </a:cubicBezTo>
                <a:cubicBezTo>
                  <a:pt x="719600" y="1370088"/>
                  <a:pt x="720877" y="1373164"/>
                  <a:pt x="721519" y="1376373"/>
                </a:cubicBezTo>
                <a:cubicBezTo>
                  <a:pt x="722466" y="1381108"/>
                  <a:pt x="723166" y="1385889"/>
                  <a:pt x="723900" y="1390661"/>
                </a:cubicBezTo>
                <a:cubicBezTo>
                  <a:pt x="725607" y="1401760"/>
                  <a:pt x="727802" y="1421416"/>
                  <a:pt x="731044" y="1431142"/>
                </a:cubicBezTo>
                <a:lnTo>
                  <a:pt x="733425" y="1438286"/>
                </a:lnTo>
                <a:cubicBezTo>
                  <a:pt x="734568" y="1446286"/>
                  <a:pt x="736536" y="1460986"/>
                  <a:pt x="738187" y="1469242"/>
                </a:cubicBezTo>
                <a:cubicBezTo>
                  <a:pt x="740667" y="1481640"/>
                  <a:pt x="739926" y="1475326"/>
                  <a:pt x="742950" y="1485911"/>
                </a:cubicBezTo>
                <a:cubicBezTo>
                  <a:pt x="744675" y="1491949"/>
                  <a:pt x="745266" y="1496874"/>
                  <a:pt x="747712" y="1502580"/>
                </a:cubicBezTo>
                <a:cubicBezTo>
                  <a:pt x="749110" y="1505843"/>
                  <a:pt x="750887" y="1508930"/>
                  <a:pt x="752475" y="1512105"/>
                </a:cubicBezTo>
                <a:cubicBezTo>
                  <a:pt x="753269" y="1516867"/>
                  <a:pt x="753685" y="1521708"/>
                  <a:pt x="754856" y="1526392"/>
                </a:cubicBezTo>
                <a:cubicBezTo>
                  <a:pt x="756074" y="1531262"/>
                  <a:pt x="758031" y="1535917"/>
                  <a:pt x="759619" y="1540680"/>
                </a:cubicBezTo>
                <a:lnTo>
                  <a:pt x="764381" y="1554967"/>
                </a:lnTo>
                <a:cubicBezTo>
                  <a:pt x="765175" y="1557348"/>
                  <a:pt x="766153" y="1559676"/>
                  <a:pt x="766762" y="1562111"/>
                </a:cubicBezTo>
                <a:cubicBezTo>
                  <a:pt x="770362" y="1576507"/>
                  <a:pt x="768109" y="1568530"/>
                  <a:pt x="773906" y="1585923"/>
                </a:cubicBezTo>
                <a:cubicBezTo>
                  <a:pt x="773908" y="1585928"/>
                  <a:pt x="778666" y="1600207"/>
                  <a:pt x="778669" y="1600211"/>
                </a:cubicBezTo>
                <a:lnTo>
                  <a:pt x="788194" y="1614498"/>
                </a:lnTo>
                <a:cubicBezTo>
                  <a:pt x="788988" y="1616879"/>
                  <a:pt x="789356" y="1619448"/>
                  <a:pt x="790575" y="1621642"/>
                </a:cubicBezTo>
                <a:cubicBezTo>
                  <a:pt x="793355" y="1626646"/>
                  <a:pt x="800100" y="1635930"/>
                  <a:pt x="800100" y="1635930"/>
                </a:cubicBezTo>
                <a:lnTo>
                  <a:pt x="804862" y="1650217"/>
                </a:lnTo>
                <a:cubicBezTo>
                  <a:pt x="805656" y="1652598"/>
                  <a:pt x="806635" y="1654926"/>
                  <a:pt x="807244" y="1657361"/>
                </a:cubicBezTo>
                <a:cubicBezTo>
                  <a:pt x="808038" y="1660536"/>
                  <a:pt x="808476" y="1663822"/>
                  <a:pt x="809625" y="1666886"/>
                </a:cubicBezTo>
                <a:cubicBezTo>
                  <a:pt x="810871" y="1670210"/>
                  <a:pt x="812989" y="1673148"/>
                  <a:pt x="814387" y="1676411"/>
                </a:cubicBezTo>
                <a:cubicBezTo>
                  <a:pt x="815376" y="1678718"/>
                  <a:pt x="815975" y="1681174"/>
                  <a:pt x="816769" y="1683555"/>
                </a:cubicBezTo>
                <a:cubicBezTo>
                  <a:pt x="817563" y="1689111"/>
                  <a:pt x="818146" y="1694701"/>
                  <a:pt x="819150" y="1700223"/>
                </a:cubicBezTo>
                <a:cubicBezTo>
                  <a:pt x="819735" y="1703443"/>
                  <a:pt x="821188" y="1706493"/>
                  <a:pt x="821531" y="1709748"/>
                </a:cubicBezTo>
                <a:cubicBezTo>
                  <a:pt x="822780" y="1721615"/>
                  <a:pt x="822832" y="1733583"/>
                  <a:pt x="823912" y="1745467"/>
                </a:cubicBezTo>
                <a:cubicBezTo>
                  <a:pt x="824420" y="1751057"/>
                  <a:pt x="825552" y="1756572"/>
                  <a:pt x="826294" y="1762136"/>
                </a:cubicBezTo>
                <a:cubicBezTo>
                  <a:pt x="827140" y="1768479"/>
                  <a:pt x="827881" y="1774836"/>
                  <a:pt x="828675" y="1781186"/>
                </a:cubicBezTo>
                <a:cubicBezTo>
                  <a:pt x="827046" y="1799105"/>
                  <a:pt x="828030" y="1803180"/>
                  <a:pt x="823912" y="1816905"/>
                </a:cubicBezTo>
                <a:cubicBezTo>
                  <a:pt x="822469" y="1821713"/>
                  <a:pt x="821935" y="1827015"/>
                  <a:pt x="819150" y="1831192"/>
                </a:cubicBezTo>
                <a:lnTo>
                  <a:pt x="814387" y="1838336"/>
                </a:lnTo>
                <a:cubicBezTo>
                  <a:pt x="813593" y="1840717"/>
                  <a:pt x="813574" y="1843520"/>
                  <a:pt x="812006" y="1845480"/>
                </a:cubicBezTo>
                <a:cubicBezTo>
                  <a:pt x="789510" y="1873600"/>
                  <a:pt x="803260" y="1854355"/>
                  <a:pt x="788194" y="1866911"/>
                </a:cubicBezTo>
                <a:cubicBezTo>
                  <a:pt x="769873" y="1882180"/>
                  <a:pt x="791631" y="1867002"/>
                  <a:pt x="773906" y="1878817"/>
                </a:cubicBezTo>
                <a:cubicBezTo>
                  <a:pt x="772319" y="1881198"/>
                  <a:pt x="771168" y="1883937"/>
                  <a:pt x="769144" y="1885961"/>
                </a:cubicBezTo>
                <a:cubicBezTo>
                  <a:pt x="750412" y="1904693"/>
                  <a:pt x="774362" y="1874459"/>
                  <a:pt x="754856" y="1897867"/>
                </a:cubicBezTo>
                <a:cubicBezTo>
                  <a:pt x="748051" y="1906034"/>
                  <a:pt x="752931" y="1904782"/>
                  <a:pt x="742950" y="1909773"/>
                </a:cubicBezTo>
                <a:cubicBezTo>
                  <a:pt x="726757" y="1917870"/>
                  <a:pt x="746086" y="1904539"/>
                  <a:pt x="726281" y="1916917"/>
                </a:cubicBezTo>
                <a:cubicBezTo>
                  <a:pt x="722915" y="1919020"/>
                  <a:pt x="720306" y="1922286"/>
                  <a:pt x="716756" y="1924061"/>
                </a:cubicBezTo>
                <a:cubicBezTo>
                  <a:pt x="712266" y="1926306"/>
                  <a:pt x="702469" y="1928823"/>
                  <a:pt x="702469" y="1928823"/>
                </a:cubicBezTo>
                <a:cubicBezTo>
                  <a:pt x="700088" y="1930411"/>
                  <a:pt x="697885" y="1932306"/>
                  <a:pt x="695325" y="1933586"/>
                </a:cubicBezTo>
                <a:cubicBezTo>
                  <a:pt x="693080" y="1934709"/>
                  <a:pt x="690603" y="1935307"/>
                  <a:pt x="688181" y="1935967"/>
                </a:cubicBezTo>
                <a:cubicBezTo>
                  <a:pt x="681866" y="1937689"/>
                  <a:pt x="675481" y="1939142"/>
                  <a:pt x="669131" y="1940730"/>
                </a:cubicBezTo>
                <a:lnTo>
                  <a:pt x="659606" y="1943111"/>
                </a:lnTo>
                <a:lnTo>
                  <a:pt x="650081" y="1945492"/>
                </a:lnTo>
                <a:cubicBezTo>
                  <a:pt x="637296" y="1954016"/>
                  <a:pt x="644930" y="1950507"/>
                  <a:pt x="621506" y="1952636"/>
                </a:cubicBezTo>
                <a:lnTo>
                  <a:pt x="564356" y="1957398"/>
                </a:lnTo>
                <a:cubicBezTo>
                  <a:pt x="561181" y="1958192"/>
                  <a:pt x="558092" y="1959508"/>
                  <a:pt x="554831" y="1959780"/>
                </a:cubicBezTo>
                <a:cubicBezTo>
                  <a:pt x="493752" y="1964870"/>
                  <a:pt x="524723" y="1957782"/>
                  <a:pt x="497681" y="1964542"/>
                </a:cubicBezTo>
                <a:cubicBezTo>
                  <a:pt x="466725" y="1963748"/>
                  <a:pt x="435703" y="1964316"/>
                  <a:pt x="404812" y="1962161"/>
                </a:cubicBezTo>
                <a:cubicBezTo>
                  <a:pt x="401271" y="1961914"/>
                  <a:pt x="398655" y="1958521"/>
                  <a:pt x="395287" y="1957398"/>
                </a:cubicBezTo>
                <a:cubicBezTo>
                  <a:pt x="391447" y="1956118"/>
                  <a:pt x="387350" y="1955811"/>
                  <a:pt x="383381" y="1955017"/>
                </a:cubicBezTo>
                <a:cubicBezTo>
                  <a:pt x="362907" y="1941369"/>
                  <a:pt x="388811" y="1957732"/>
                  <a:pt x="369094" y="1947873"/>
                </a:cubicBezTo>
                <a:cubicBezTo>
                  <a:pt x="350640" y="1938646"/>
                  <a:pt x="372753" y="1946711"/>
                  <a:pt x="354806" y="1940730"/>
                </a:cubicBezTo>
                <a:cubicBezTo>
                  <a:pt x="352425" y="1938349"/>
                  <a:pt x="350586" y="1935257"/>
                  <a:pt x="347662" y="1933586"/>
                </a:cubicBezTo>
                <a:cubicBezTo>
                  <a:pt x="344820" y="1931962"/>
                  <a:pt x="340818" y="1933082"/>
                  <a:pt x="338137" y="1931205"/>
                </a:cubicBezTo>
                <a:cubicBezTo>
                  <a:pt x="308934" y="1910762"/>
                  <a:pt x="335137" y="1920679"/>
                  <a:pt x="316706" y="1914536"/>
                </a:cubicBezTo>
                <a:cubicBezTo>
                  <a:pt x="311944" y="1911361"/>
                  <a:pt x="305594" y="1909773"/>
                  <a:pt x="302419" y="1905011"/>
                </a:cubicBezTo>
                <a:cubicBezTo>
                  <a:pt x="296068" y="1895486"/>
                  <a:pt x="300037" y="1899454"/>
                  <a:pt x="290512" y="1893105"/>
                </a:cubicBezTo>
                <a:cubicBezTo>
                  <a:pt x="275860" y="1873567"/>
                  <a:pt x="290848" y="1891351"/>
                  <a:pt x="276225" y="1878817"/>
                </a:cubicBezTo>
                <a:cubicBezTo>
                  <a:pt x="259378" y="1864376"/>
                  <a:pt x="274521" y="1873202"/>
                  <a:pt x="257175" y="1864530"/>
                </a:cubicBezTo>
                <a:cubicBezTo>
                  <a:pt x="250825" y="1858180"/>
                  <a:pt x="245137" y="1851090"/>
                  <a:pt x="238125" y="1845480"/>
                </a:cubicBezTo>
                <a:cubicBezTo>
                  <a:pt x="234156" y="1842305"/>
                  <a:pt x="230285" y="1839005"/>
                  <a:pt x="226219" y="1835955"/>
                </a:cubicBezTo>
                <a:cubicBezTo>
                  <a:pt x="217894" y="1829711"/>
                  <a:pt x="219191" y="1832760"/>
                  <a:pt x="211931" y="1824048"/>
                </a:cubicBezTo>
                <a:cubicBezTo>
                  <a:pt x="210099" y="1821850"/>
                  <a:pt x="209083" y="1819032"/>
                  <a:pt x="207169" y="1816905"/>
                </a:cubicBezTo>
                <a:cubicBezTo>
                  <a:pt x="201912" y="1811064"/>
                  <a:pt x="190500" y="1800236"/>
                  <a:pt x="190500" y="1800236"/>
                </a:cubicBezTo>
                <a:cubicBezTo>
                  <a:pt x="181938" y="1778834"/>
                  <a:pt x="191315" y="1796290"/>
                  <a:pt x="176212" y="1781186"/>
                </a:cubicBezTo>
                <a:cubicBezTo>
                  <a:pt x="174188" y="1779162"/>
                  <a:pt x="173282" y="1776241"/>
                  <a:pt x="171450" y="1774042"/>
                </a:cubicBezTo>
                <a:cubicBezTo>
                  <a:pt x="169294" y="1771455"/>
                  <a:pt x="166687" y="1769279"/>
                  <a:pt x="164306" y="1766898"/>
                </a:cubicBezTo>
                <a:cubicBezTo>
                  <a:pt x="159628" y="1752863"/>
                  <a:pt x="165079" y="1766707"/>
                  <a:pt x="154781" y="1750230"/>
                </a:cubicBezTo>
                <a:cubicBezTo>
                  <a:pt x="152900" y="1747220"/>
                  <a:pt x="151743" y="1743808"/>
                  <a:pt x="150019" y="1740705"/>
                </a:cubicBezTo>
                <a:cubicBezTo>
                  <a:pt x="147771" y="1736659"/>
                  <a:pt x="145442" y="1732649"/>
                  <a:pt x="142875" y="1728798"/>
                </a:cubicBezTo>
                <a:cubicBezTo>
                  <a:pt x="140674" y="1725496"/>
                  <a:pt x="137644" y="1722751"/>
                  <a:pt x="135731" y="1719273"/>
                </a:cubicBezTo>
                <a:cubicBezTo>
                  <a:pt x="128888" y="1706832"/>
                  <a:pt x="121171" y="1694643"/>
                  <a:pt x="116681" y="1681173"/>
                </a:cubicBezTo>
                <a:cubicBezTo>
                  <a:pt x="115887" y="1678792"/>
                  <a:pt x="115545" y="1676209"/>
                  <a:pt x="114300" y="1674030"/>
                </a:cubicBezTo>
                <a:cubicBezTo>
                  <a:pt x="112331" y="1670584"/>
                  <a:pt x="109259" y="1667871"/>
                  <a:pt x="107156" y="1664505"/>
                </a:cubicBezTo>
                <a:cubicBezTo>
                  <a:pt x="96339" y="1647197"/>
                  <a:pt x="107489" y="1662901"/>
                  <a:pt x="100012" y="1645455"/>
                </a:cubicBezTo>
                <a:cubicBezTo>
                  <a:pt x="98885" y="1642825"/>
                  <a:pt x="96670" y="1640796"/>
                  <a:pt x="95250" y="1638311"/>
                </a:cubicBezTo>
                <a:cubicBezTo>
                  <a:pt x="93489" y="1635229"/>
                  <a:pt x="92075" y="1631961"/>
                  <a:pt x="90487" y="1628786"/>
                </a:cubicBezTo>
                <a:cubicBezTo>
                  <a:pt x="89693" y="1625611"/>
                  <a:pt x="88748" y="1622470"/>
                  <a:pt x="88106" y="1619261"/>
                </a:cubicBezTo>
                <a:cubicBezTo>
                  <a:pt x="87159" y="1614526"/>
                  <a:pt x="87252" y="1609554"/>
                  <a:pt x="85725" y="1604973"/>
                </a:cubicBezTo>
                <a:cubicBezTo>
                  <a:pt x="84041" y="1599922"/>
                  <a:pt x="80962" y="1595448"/>
                  <a:pt x="78581" y="1590686"/>
                </a:cubicBezTo>
                <a:cubicBezTo>
                  <a:pt x="77787" y="1587511"/>
                  <a:pt x="77349" y="1584225"/>
                  <a:pt x="76200" y="1581161"/>
                </a:cubicBezTo>
                <a:cubicBezTo>
                  <a:pt x="74954" y="1577837"/>
                  <a:pt x="72371" y="1575061"/>
                  <a:pt x="71437" y="1571636"/>
                </a:cubicBezTo>
                <a:cubicBezTo>
                  <a:pt x="69960" y="1566221"/>
                  <a:pt x="70060" y="1560489"/>
                  <a:pt x="69056" y="1554967"/>
                </a:cubicBezTo>
                <a:cubicBezTo>
                  <a:pt x="66090" y="1538651"/>
                  <a:pt x="67692" y="1551887"/>
                  <a:pt x="64294" y="1538298"/>
                </a:cubicBezTo>
                <a:cubicBezTo>
                  <a:pt x="63312" y="1534372"/>
                  <a:pt x="62894" y="1530318"/>
                  <a:pt x="61912" y="1526392"/>
                </a:cubicBezTo>
                <a:cubicBezTo>
                  <a:pt x="61303" y="1523957"/>
                  <a:pt x="60221" y="1521662"/>
                  <a:pt x="59531" y="1519248"/>
                </a:cubicBezTo>
                <a:cubicBezTo>
                  <a:pt x="58632" y="1516101"/>
                  <a:pt x="57860" y="1512918"/>
                  <a:pt x="57150" y="1509723"/>
                </a:cubicBezTo>
                <a:cubicBezTo>
                  <a:pt x="56272" y="1505772"/>
                  <a:pt x="55751" y="1501743"/>
                  <a:pt x="54769" y="1497817"/>
                </a:cubicBezTo>
                <a:cubicBezTo>
                  <a:pt x="51366" y="1484206"/>
                  <a:pt x="52977" y="1497492"/>
                  <a:pt x="50006" y="1481148"/>
                </a:cubicBezTo>
                <a:cubicBezTo>
                  <a:pt x="45628" y="1457070"/>
                  <a:pt x="50134" y="1472007"/>
                  <a:pt x="45244" y="1457336"/>
                </a:cubicBezTo>
                <a:cubicBezTo>
                  <a:pt x="40563" y="1424581"/>
                  <a:pt x="45294" y="1453602"/>
                  <a:pt x="40481" y="1431142"/>
                </a:cubicBezTo>
                <a:cubicBezTo>
                  <a:pt x="38785" y="1423227"/>
                  <a:pt x="37682" y="1415183"/>
                  <a:pt x="35719" y="1407330"/>
                </a:cubicBezTo>
                <a:cubicBezTo>
                  <a:pt x="30347" y="1385845"/>
                  <a:pt x="33026" y="1394490"/>
                  <a:pt x="28575" y="1381136"/>
                </a:cubicBezTo>
                <a:cubicBezTo>
                  <a:pt x="27781" y="1373198"/>
                  <a:pt x="27865" y="1365123"/>
                  <a:pt x="26194" y="1357323"/>
                </a:cubicBezTo>
                <a:cubicBezTo>
                  <a:pt x="25450" y="1353852"/>
                  <a:pt x="22554" y="1351166"/>
                  <a:pt x="21431" y="1347798"/>
                </a:cubicBezTo>
                <a:cubicBezTo>
                  <a:pt x="19361" y="1341588"/>
                  <a:pt x="18256" y="1335098"/>
                  <a:pt x="16669" y="1328748"/>
                </a:cubicBezTo>
                <a:cubicBezTo>
                  <a:pt x="15875" y="1320811"/>
                  <a:pt x="15341" y="1312843"/>
                  <a:pt x="14287" y="1304936"/>
                </a:cubicBezTo>
                <a:cubicBezTo>
                  <a:pt x="13752" y="1300924"/>
                  <a:pt x="12537" y="1297028"/>
                  <a:pt x="11906" y="1293030"/>
                </a:cubicBezTo>
                <a:cubicBezTo>
                  <a:pt x="10155" y="1281942"/>
                  <a:pt x="8731" y="1270805"/>
                  <a:pt x="7144" y="1259692"/>
                </a:cubicBezTo>
                <a:cubicBezTo>
                  <a:pt x="6350" y="1246198"/>
                  <a:pt x="5840" y="1232685"/>
                  <a:pt x="4762" y="1219211"/>
                </a:cubicBezTo>
                <a:cubicBezTo>
                  <a:pt x="4202" y="1212216"/>
                  <a:pt x="1078" y="1191039"/>
                  <a:pt x="0" y="1183492"/>
                </a:cubicBezTo>
                <a:cubicBezTo>
                  <a:pt x="794" y="1075542"/>
                  <a:pt x="101" y="967571"/>
                  <a:pt x="2381" y="859642"/>
                </a:cubicBezTo>
                <a:cubicBezTo>
                  <a:pt x="2487" y="854623"/>
                  <a:pt x="7144" y="845355"/>
                  <a:pt x="7144" y="845355"/>
                </a:cubicBezTo>
                <a:cubicBezTo>
                  <a:pt x="7497" y="842881"/>
                  <a:pt x="10299" y="821065"/>
                  <a:pt x="11906" y="816780"/>
                </a:cubicBezTo>
                <a:cubicBezTo>
                  <a:pt x="12911" y="814100"/>
                  <a:pt x="15081" y="812017"/>
                  <a:pt x="16669" y="809636"/>
                </a:cubicBezTo>
                <a:cubicBezTo>
                  <a:pt x="17612" y="804920"/>
                  <a:pt x="19750" y="793248"/>
                  <a:pt x="21431" y="788205"/>
                </a:cubicBezTo>
                <a:cubicBezTo>
                  <a:pt x="25039" y="777382"/>
                  <a:pt x="26068" y="778349"/>
                  <a:pt x="28575" y="769155"/>
                </a:cubicBezTo>
                <a:cubicBezTo>
                  <a:pt x="30297" y="762840"/>
                  <a:pt x="33337" y="750105"/>
                  <a:pt x="33337" y="750105"/>
                </a:cubicBezTo>
                <a:cubicBezTo>
                  <a:pt x="34131" y="742961"/>
                  <a:pt x="34769" y="735798"/>
                  <a:pt x="35719" y="728673"/>
                </a:cubicBezTo>
                <a:cubicBezTo>
                  <a:pt x="38368" y="708807"/>
                  <a:pt x="37486" y="720450"/>
                  <a:pt x="40481" y="702480"/>
                </a:cubicBezTo>
                <a:cubicBezTo>
                  <a:pt x="41404" y="696944"/>
                  <a:pt x="41600" y="691280"/>
                  <a:pt x="42862" y="685811"/>
                </a:cubicBezTo>
                <a:cubicBezTo>
                  <a:pt x="43991" y="680919"/>
                  <a:pt x="46408" y="676393"/>
                  <a:pt x="47625" y="671523"/>
                </a:cubicBezTo>
                <a:cubicBezTo>
                  <a:pt x="50615" y="659563"/>
                  <a:pt x="48971" y="665103"/>
                  <a:pt x="52387" y="654855"/>
                </a:cubicBezTo>
                <a:cubicBezTo>
                  <a:pt x="52912" y="650658"/>
                  <a:pt x="54374" y="632757"/>
                  <a:pt x="57150" y="626280"/>
                </a:cubicBezTo>
                <a:cubicBezTo>
                  <a:pt x="58277" y="623649"/>
                  <a:pt x="60325" y="621517"/>
                  <a:pt x="61912" y="619136"/>
                </a:cubicBezTo>
                <a:cubicBezTo>
                  <a:pt x="69372" y="589307"/>
                  <a:pt x="59832" y="626421"/>
                  <a:pt x="66675" y="602467"/>
                </a:cubicBezTo>
                <a:cubicBezTo>
                  <a:pt x="67574" y="599320"/>
                  <a:pt x="67938" y="596018"/>
                  <a:pt x="69056" y="592942"/>
                </a:cubicBezTo>
                <a:cubicBezTo>
                  <a:pt x="71122" y="587261"/>
                  <a:pt x="74134" y="581954"/>
                  <a:pt x="76200" y="576273"/>
                </a:cubicBezTo>
                <a:cubicBezTo>
                  <a:pt x="77318" y="573197"/>
                  <a:pt x="77546" y="569853"/>
                  <a:pt x="78581" y="566748"/>
                </a:cubicBezTo>
                <a:cubicBezTo>
                  <a:pt x="79933" y="562693"/>
                  <a:pt x="81756" y="558811"/>
                  <a:pt x="83344" y="554842"/>
                </a:cubicBezTo>
                <a:cubicBezTo>
                  <a:pt x="84138" y="550080"/>
                  <a:pt x="84338" y="545179"/>
                  <a:pt x="85725" y="540555"/>
                </a:cubicBezTo>
                <a:cubicBezTo>
                  <a:pt x="86745" y="537155"/>
                  <a:pt x="89045" y="534274"/>
                  <a:pt x="90487" y="531030"/>
                </a:cubicBezTo>
                <a:cubicBezTo>
                  <a:pt x="92223" y="527124"/>
                  <a:pt x="93898" y="523178"/>
                  <a:pt x="95250" y="519123"/>
                </a:cubicBezTo>
                <a:cubicBezTo>
                  <a:pt x="100375" y="503747"/>
                  <a:pt x="94022" y="515010"/>
                  <a:pt x="102394" y="502455"/>
                </a:cubicBezTo>
                <a:cubicBezTo>
                  <a:pt x="109444" y="467200"/>
                  <a:pt x="98578" y="510087"/>
                  <a:pt x="111919" y="483405"/>
                </a:cubicBezTo>
                <a:cubicBezTo>
                  <a:pt x="114323" y="478597"/>
                  <a:pt x="113311" y="469410"/>
                  <a:pt x="116681" y="464355"/>
                </a:cubicBezTo>
                <a:cubicBezTo>
                  <a:pt x="118549" y="461553"/>
                  <a:pt x="121444" y="459592"/>
                  <a:pt x="123825" y="457211"/>
                </a:cubicBezTo>
                <a:cubicBezTo>
                  <a:pt x="124619" y="454830"/>
                  <a:pt x="125516" y="452481"/>
                  <a:pt x="126206" y="450067"/>
                </a:cubicBezTo>
                <a:cubicBezTo>
                  <a:pt x="127105" y="446920"/>
                  <a:pt x="126963" y="443384"/>
                  <a:pt x="128587" y="440542"/>
                </a:cubicBezTo>
                <a:cubicBezTo>
                  <a:pt x="130258" y="437618"/>
                  <a:pt x="133575" y="435985"/>
                  <a:pt x="135731" y="433398"/>
                </a:cubicBezTo>
                <a:cubicBezTo>
                  <a:pt x="139689" y="428649"/>
                  <a:pt x="148814" y="411480"/>
                  <a:pt x="150019" y="409586"/>
                </a:cubicBezTo>
                <a:cubicBezTo>
                  <a:pt x="152150" y="406238"/>
                  <a:pt x="154781" y="403236"/>
                  <a:pt x="157162" y="400061"/>
                </a:cubicBezTo>
                <a:cubicBezTo>
                  <a:pt x="162928" y="382769"/>
                  <a:pt x="154673" y="405017"/>
                  <a:pt x="166687" y="383392"/>
                </a:cubicBezTo>
                <a:cubicBezTo>
                  <a:pt x="177960" y="363100"/>
                  <a:pt x="164284" y="378652"/>
                  <a:pt x="178594" y="364342"/>
                </a:cubicBezTo>
                <a:cubicBezTo>
                  <a:pt x="180084" y="360617"/>
                  <a:pt x="185257" y="346727"/>
                  <a:pt x="188119" y="342911"/>
                </a:cubicBezTo>
                <a:cubicBezTo>
                  <a:pt x="190813" y="339319"/>
                  <a:pt x="194722" y="336795"/>
                  <a:pt x="197644" y="333386"/>
                </a:cubicBezTo>
                <a:cubicBezTo>
                  <a:pt x="199506" y="331213"/>
                  <a:pt x="200544" y="328415"/>
                  <a:pt x="202406" y="326242"/>
                </a:cubicBezTo>
                <a:cubicBezTo>
                  <a:pt x="205328" y="322833"/>
                  <a:pt x="209009" y="320126"/>
                  <a:pt x="211931" y="316717"/>
                </a:cubicBezTo>
                <a:cubicBezTo>
                  <a:pt x="213794" y="314544"/>
                  <a:pt x="214831" y="311746"/>
                  <a:pt x="216694" y="309573"/>
                </a:cubicBezTo>
                <a:cubicBezTo>
                  <a:pt x="219616" y="306164"/>
                  <a:pt x="223319" y="303476"/>
                  <a:pt x="226219" y="300048"/>
                </a:cubicBezTo>
                <a:cubicBezTo>
                  <a:pt x="232065" y="293139"/>
                  <a:pt x="237867" y="286147"/>
                  <a:pt x="242887" y="278617"/>
                </a:cubicBezTo>
                <a:cubicBezTo>
                  <a:pt x="244475" y="276236"/>
                  <a:pt x="245626" y="273497"/>
                  <a:pt x="247650" y="271473"/>
                </a:cubicBezTo>
                <a:cubicBezTo>
                  <a:pt x="249674" y="269449"/>
                  <a:pt x="252413" y="268298"/>
                  <a:pt x="254794" y="266711"/>
                </a:cubicBezTo>
                <a:cubicBezTo>
                  <a:pt x="263572" y="249154"/>
                  <a:pt x="257046" y="259696"/>
                  <a:pt x="278606" y="238136"/>
                </a:cubicBezTo>
                <a:lnTo>
                  <a:pt x="288131" y="228611"/>
                </a:lnTo>
                <a:cubicBezTo>
                  <a:pt x="291306" y="225436"/>
                  <a:pt x="293920" y="221577"/>
                  <a:pt x="297656" y="219086"/>
                </a:cubicBezTo>
                <a:cubicBezTo>
                  <a:pt x="308102" y="212122"/>
                  <a:pt x="302510" y="216040"/>
                  <a:pt x="314325" y="207180"/>
                </a:cubicBezTo>
                <a:cubicBezTo>
                  <a:pt x="324847" y="191395"/>
                  <a:pt x="312483" y="208931"/>
                  <a:pt x="326231" y="192892"/>
                </a:cubicBezTo>
                <a:cubicBezTo>
                  <a:pt x="335607" y="181954"/>
                  <a:pt x="330389" y="185087"/>
                  <a:pt x="340519" y="176223"/>
                </a:cubicBezTo>
                <a:cubicBezTo>
                  <a:pt x="344344" y="172876"/>
                  <a:pt x="348600" y="170045"/>
                  <a:pt x="352425" y="166698"/>
                </a:cubicBezTo>
                <a:cubicBezTo>
                  <a:pt x="383623" y="139401"/>
                  <a:pt x="338979" y="177765"/>
                  <a:pt x="364331" y="152411"/>
                </a:cubicBezTo>
                <a:cubicBezTo>
                  <a:pt x="366355" y="150387"/>
                  <a:pt x="369451" y="149672"/>
                  <a:pt x="371475" y="147648"/>
                </a:cubicBezTo>
                <a:cubicBezTo>
                  <a:pt x="374281" y="144842"/>
                  <a:pt x="375653" y="140760"/>
                  <a:pt x="378619" y="138123"/>
                </a:cubicBezTo>
                <a:cubicBezTo>
                  <a:pt x="385789" y="131750"/>
                  <a:pt x="392893" y="129403"/>
                  <a:pt x="400050" y="123836"/>
                </a:cubicBezTo>
                <a:cubicBezTo>
                  <a:pt x="402344" y="122051"/>
                  <a:pt x="420716" y="106924"/>
                  <a:pt x="428625" y="102405"/>
                </a:cubicBezTo>
                <a:cubicBezTo>
                  <a:pt x="431707" y="100644"/>
                  <a:pt x="434975" y="99230"/>
                  <a:pt x="438150" y="97642"/>
                </a:cubicBezTo>
                <a:cubicBezTo>
                  <a:pt x="439737" y="95261"/>
                  <a:pt x="440713" y="92330"/>
                  <a:pt x="442912" y="90498"/>
                </a:cubicBezTo>
                <a:cubicBezTo>
                  <a:pt x="448702" y="85673"/>
                  <a:pt x="455136" y="85305"/>
                  <a:pt x="461962" y="83355"/>
                </a:cubicBezTo>
                <a:cubicBezTo>
                  <a:pt x="464376" y="82665"/>
                  <a:pt x="466861" y="82096"/>
                  <a:pt x="469106" y="80973"/>
                </a:cubicBezTo>
                <a:cubicBezTo>
                  <a:pt x="484033" y="73509"/>
                  <a:pt x="467700" y="78400"/>
                  <a:pt x="485775" y="71448"/>
                </a:cubicBezTo>
                <a:cubicBezTo>
                  <a:pt x="492803" y="68745"/>
                  <a:pt x="500062" y="66686"/>
                  <a:pt x="507206" y="64305"/>
                </a:cubicBezTo>
                <a:cubicBezTo>
                  <a:pt x="509587" y="63511"/>
                  <a:pt x="512105" y="63046"/>
                  <a:pt x="514350" y="61923"/>
                </a:cubicBezTo>
                <a:cubicBezTo>
                  <a:pt x="517525" y="60336"/>
                  <a:pt x="520507" y="58284"/>
                  <a:pt x="523875" y="57161"/>
                </a:cubicBezTo>
                <a:cubicBezTo>
                  <a:pt x="530085" y="55091"/>
                  <a:pt x="536575" y="53986"/>
                  <a:pt x="542925" y="52398"/>
                </a:cubicBezTo>
                <a:cubicBezTo>
                  <a:pt x="546100" y="51604"/>
                  <a:pt x="549345" y="51052"/>
                  <a:pt x="552450" y="50017"/>
                </a:cubicBezTo>
                <a:cubicBezTo>
                  <a:pt x="584973" y="39177"/>
                  <a:pt x="551733" y="51005"/>
                  <a:pt x="576262" y="40492"/>
                </a:cubicBezTo>
                <a:cubicBezTo>
                  <a:pt x="581043" y="38443"/>
                  <a:pt x="588100" y="36938"/>
                  <a:pt x="592931" y="35730"/>
                </a:cubicBezTo>
                <a:cubicBezTo>
                  <a:pt x="601402" y="31494"/>
                  <a:pt x="606929" y="28169"/>
                  <a:pt x="616744" y="26205"/>
                </a:cubicBezTo>
                <a:cubicBezTo>
                  <a:pt x="620713" y="25411"/>
                  <a:pt x="624745" y="24888"/>
                  <a:pt x="628650" y="23823"/>
                </a:cubicBezTo>
                <a:cubicBezTo>
                  <a:pt x="633493" y="22502"/>
                  <a:pt x="642937" y="19061"/>
                  <a:pt x="642937" y="19061"/>
                </a:cubicBezTo>
                <a:cubicBezTo>
                  <a:pt x="646112" y="16680"/>
                  <a:pt x="648912" y="13692"/>
                  <a:pt x="652462" y="11917"/>
                </a:cubicBezTo>
                <a:cubicBezTo>
                  <a:pt x="659998" y="8149"/>
                  <a:pt x="668306" y="7050"/>
                  <a:pt x="676275" y="4773"/>
                </a:cubicBezTo>
                <a:cubicBezTo>
                  <a:pt x="684198" y="2509"/>
                  <a:pt x="684017" y="1499"/>
                  <a:pt x="692944" y="11"/>
                </a:cubicBezTo>
                <a:cubicBezTo>
                  <a:pt x="694510" y="-250"/>
                  <a:pt x="728662" y="3979"/>
                  <a:pt x="735806" y="4773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568543" y="2981325"/>
            <a:ext cx="800100" cy="1981200"/>
          </a:xfrm>
          <a:custGeom>
            <a:avLst/>
            <a:gdLst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60350 w 800100"/>
              <a:gd name="connsiteY55" fmla="*/ 1149350 h 1981200"/>
              <a:gd name="connsiteX56" fmla="*/ 257175 w 800100"/>
              <a:gd name="connsiteY56" fmla="*/ 1406525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60350 w 800100"/>
              <a:gd name="connsiteY55" fmla="*/ 1149350 h 1981200"/>
              <a:gd name="connsiteX56" fmla="*/ 252413 w 800100"/>
              <a:gd name="connsiteY56" fmla="*/ 1323181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6531 w 800100"/>
              <a:gd name="connsiteY68" fmla="*/ 1677193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6531 w 800100"/>
              <a:gd name="connsiteY68" fmla="*/ 1693862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94469 w 800100"/>
              <a:gd name="connsiteY67" fmla="*/ 1629569 h 1981200"/>
              <a:gd name="connsiteX68" fmla="*/ 186531 w 800100"/>
              <a:gd name="connsiteY68" fmla="*/ 1693862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800100" h="1981200">
                <a:moveTo>
                  <a:pt x="104775" y="0"/>
                </a:moveTo>
                <a:lnTo>
                  <a:pt x="104775" y="0"/>
                </a:lnTo>
                <a:cubicBezTo>
                  <a:pt x="91017" y="1058"/>
                  <a:pt x="77204" y="1563"/>
                  <a:pt x="63500" y="3175"/>
                </a:cubicBezTo>
                <a:cubicBezTo>
                  <a:pt x="59166" y="3685"/>
                  <a:pt x="54431" y="3929"/>
                  <a:pt x="50800" y="6350"/>
                </a:cubicBezTo>
                <a:cubicBezTo>
                  <a:pt x="47625" y="8467"/>
                  <a:pt x="47148" y="13177"/>
                  <a:pt x="44450" y="15875"/>
                </a:cubicBezTo>
                <a:cubicBezTo>
                  <a:pt x="41752" y="18573"/>
                  <a:pt x="38100" y="20108"/>
                  <a:pt x="34925" y="22225"/>
                </a:cubicBezTo>
                <a:cubicBezTo>
                  <a:pt x="33867" y="25400"/>
                  <a:pt x="33247" y="28757"/>
                  <a:pt x="31750" y="31750"/>
                </a:cubicBezTo>
                <a:cubicBezTo>
                  <a:pt x="27330" y="40591"/>
                  <a:pt x="22897" y="43778"/>
                  <a:pt x="15875" y="50800"/>
                </a:cubicBezTo>
                <a:cubicBezTo>
                  <a:pt x="14817" y="53975"/>
                  <a:pt x="14197" y="57332"/>
                  <a:pt x="12700" y="60325"/>
                </a:cubicBezTo>
                <a:cubicBezTo>
                  <a:pt x="10993" y="63738"/>
                  <a:pt x="7853" y="66343"/>
                  <a:pt x="6350" y="69850"/>
                </a:cubicBezTo>
                <a:cubicBezTo>
                  <a:pt x="4631" y="73861"/>
                  <a:pt x="4374" y="78354"/>
                  <a:pt x="3175" y="82550"/>
                </a:cubicBezTo>
                <a:cubicBezTo>
                  <a:pt x="2256" y="85768"/>
                  <a:pt x="1058" y="88900"/>
                  <a:pt x="0" y="92075"/>
                </a:cubicBezTo>
                <a:cubicBezTo>
                  <a:pt x="1058" y="127000"/>
                  <a:pt x="1237" y="161963"/>
                  <a:pt x="3175" y="196850"/>
                </a:cubicBezTo>
                <a:cubicBezTo>
                  <a:pt x="3361" y="200192"/>
                  <a:pt x="4725" y="203449"/>
                  <a:pt x="6350" y="206375"/>
                </a:cubicBezTo>
                <a:cubicBezTo>
                  <a:pt x="10056" y="213046"/>
                  <a:pt x="19050" y="225425"/>
                  <a:pt x="19050" y="225425"/>
                </a:cubicBezTo>
                <a:cubicBezTo>
                  <a:pt x="22280" y="238343"/>
                  <a:pt x="21459" y="238966"/>
                  <a:pt x="28575" y="250825"/>
                </a:cubicBezTo>
                <a:cubicBezTo>
                  <a:pt x="32502" y="257369"/>
                  <a:pt x="38862" y="262635"/>
                  <a:pt x="41275" y="269875"/>
                </a:cubicBezTo>
                <a:cubicBezTo>
                  <a:pt x="42333" y="273050"/>
                  <a:pt x="43531" y="276182"/>
                  <a:pt x="44450" y="279400"/>
                </a:cubicBezTo>
                <a:cubicBezTo>
                  <a:pt x="45649" y="283596"/>
                  <a:pt x="45674" y="288197"/>
                  <a:pt x="47625" y="292100"/>
                </a:cubicBezTo>
                <a:cubicBezTo>
                  <a:pt x="51038" y="298926"/>
                  <a:pt x="57912" y="303910"/>
                  <a:pt x="60325" y="311150"/>
                </a:cubicBezTo>
                <a:cubicBezTo>
                  <a:pt x="61383" y="314325"/>
                  <a:pt x="62581" y="317457"/>
                  <a:pt x="63500" y="320675"/>
                </a:cubicBezTo>
                <a:cubicBezTo>
                  <a:pt x="66107" y="329798"/>
                  <a:pt x="72291" y="358280"/>
                  <a:pt x="73025" y="361950"/>
                </a:cubicBezTo>
                <a:cubicBezTo>
                  <a:pt x="74288" y="368263"/>
                  <a:pt x="74639" y="374755"/>
                  <a:pt x="76200" y="381000"/>
                </a:cubicBezTo>
                <a:cubicBezTo>
                  <a:pt x="77823" y="387494"/>
                  <a:pt x="80433" y="393700"/>
                  <a:pt x="82550" y="400050"/>
                </a:cubicBezTo>
                <a:cubicBezTo>
                  <a:pt x="83608" y="403225"/>
                  <a:pt x="84913" y="406328"/>
                  <a:pt x="85725" y="409575"/>
                </a:cubicBezTo>
                <a:cubicBezTo>
                  <a:pt x="86783" y="413808"/>
                  <a:pt x="87181" y="418264"/>
                  <a:pt x="88900" y="422275"/>
                </a:cubicBezTo>
                <a:cubicBezTo>
                  <a:pt x="96804" y="440718"/>
                  <a:pt x="94309" y="422801"/>
                  <a:pt x="98425" y="441325"/>
                </a:cubicBezTo>
                <a:cubicBezTo>
                  <a:pt x="104750" y="469787"/>
                  <a:pt x="96977" y="451129"/>
                  <a:pt x="107950" y="473075"/>
                </a:cubicBezTo>
                <a:cubicBezTo>
                  <a:pt x="109008" y="480483"/>
                  <a:pt x="110251" y="487868"/>
                  <a:pt x="111125" y="495300"/>
                </a:cubicBezTo>
                <a:cubicBezTo>
                  <a:pt x="112368" y="505863"/>
                  <a:pt x="112981" y="516496"/>
                  <a:pt x="114300" y="527050"/>
                </a:cubicBezTo>
                <a:cubicBezTo>
                  <a:pt x="115399" y="535840"/>
                  <a:pt x="118742" y="557526"/>
                  <a:pt x="123825" y="565150"/>
                </a:cubicBezTo>
                <a:lnTo>
                  <a:pt x="130175" y="574675"/>
                </a:lnTo>
                <a:cubicBezTo>
                  <a:pt x="131233" y="579967"/>
                  <a:pt x="132385" y="585241"/>
                  <a:pt x="133350" y="590550"/>
                </a:cubicBezTo>
                <a:cubicBezTo>
                  <a:pt x="134502" y="596884"/>
                  <a:pt x="135128" y="603316"/>
                  <a:pt x="136525" y="609600"/>
                </a:cubicBezTo>
                <a:cubicBezTo>
                  <a:pt x="138816" y="619910"/>
                  <a:pt x="141570" y="621372"/>
                  <a:pt x="146050" y="631825"/>
                </a:cubicBezTo>
                <a:cubicBezTo>
                  <a:pt x="149313" y="639438"/>
                  <a:pt x="150098" y="645994"/>
                  <a:pt x="152400" y="654050"/>
                </a:cubicBezTo>
                <a:cubicBezTo>
                  <a:pt x="153319" y="657268"/>
                  <a:pt x="154517" y="660400"/>
                  <a:pt x="155575" y="663575"/>
                </a:cubicBezTo>
                <a:cubicBezTo>
                  <a:pt x="156633" y="675217"/>
                  <a:pt x="157097" y="686928"/>
                  <a:pt x="158750" y="698500"/>
                </a:cubicBezTo>
                <a:cubicBezTo>
                  <a:pt x="159223" y="701813"/>
                  <a:pt x="161269" y="704743"/>
                  <a:pt x="161925" y="708025"/>
                </a:cubicBezTo>
                <a:cubicBezTo>
                  <a:pt x="169222" y="744508"/>
                  <a:pt x="161102" y="718256"/>
                  <a:pt x="168275" y="739775"/>
                </a:cubicBezTo>
                <a:cubicBezTo>
                  <a:pt x="169333" y="750358"/>
                  <a:pt x="174360" y="752343"/>
                  <a:pt x="176212" y="759619"/>
                </a:cubicBezTo>
                <a:cubicBezTo>
                  <a:pt x="178064" y="766895"/>
                  <a:pt x="178065" y="775627"/>
                  <a:pt x="179388" y="783432"/>
                </a:cubicBezTo>
                <a:cubicBezTo>
                  <a:pt x="180711" y="791237"/>
                  <a:pt x="180975" y="797983"/>
                  <a:pt x="184150" y="806450"/>
                </a:cubicBezTo>
                <a:cubicBezTo>
                  <a:pt x="185208" y="813858"/>
                  <a:pt x="185642" y="821383"/>
                  <a:pt x="187325" y="828675"/>
                </a:cubicBezTo>
                <a:cubicBezTo>
                  <a:pt x="189843" y="839587"/>
                  <a:pt x="194450" y="850668"/>
                  <a:pt x="200025" y="860425"/>
                </a:cubicBezTo>
                <a:cubicBezTo>
                  <a:pt x="201918" y="863738"/>
                  <a:pt x="204258" y="866775"/>
                  <a:pt x="206375" y="869950"/>
                </a:cubicBezTo>
                <a:cubicBezTo>
                  <a:pt x="207392" y="874019"/>
                  <a:pt x="210448" y="887620"/>
                  <a:pt x="212725" y="892175"/>
                </a:cubicBezTo>
                <a:cubicBezTo>
                  <a:pt x="214432" y="895588"/>
                  <a:pt x="216958" y="898525"/>
                  <a:pt x="219075" y="901700"/>
                </a:cubicBezTo>
                <a:cubicBezTo>
                  <a:pt x="220133" y="905933"/>
                  <a:pt x="216541" y="917284"/>
                  <a:pt x="217488" y="921544"/>
                </a:cubicBezTo>
                <a:cubicBezTo>
                  <a:pt x="219965" y="932690"/>
                  <a:pt x="225161" y="935699"/>
                  <a:pt x="228600" y="949325"/>
                </a:cubicBezTo>
                <a:cubicBezTo>
                  <a:pt x="232040" y="962951"/>
                  <a:pt x="233806" y="990343"/>
                  <a:pt x="238125" y="1003300"/>
                </a:cubicBezTo>
                <a:lnTo>
                  <a:pt x="241300" y="1012825"/>
                </a:lnTo>
                <a:cubicBezTo>
                  <a:pt x="242358" y="1021292"/>
                  <a:pt x="242949" y="1029830"/>
                  <a:pt x="244475" y="1038225"/>
                </a:cubicBezTo>
                <a:cubicBezTo>
                  <a:pt x="245074" y="1041518"/>
                  <a:pt x="247141" y="1044442"/>
                  <a:pt x="247650" y="1047750"/>
                </a:cubicBezTo>
                <a:cubicBezTo>
                  <a:pt x="249267" y="1058262"/>
                  <a:pt x="250296" y="1063757"/>
                  <a:pt x="250825" y="1079500"/>
                </a:cubicBezTo>
                <a:cubicBezTo>
                  <a:pt x="251354" y="1095243"/>
                  <a:pt x="243024" y="1064194"/>
                  <a:pt x="250825" y="1142206"/>
                </a:cubicBezTo>
                <a:cubicBezTo>
                  <a:pt x="249767" y="1227931"/>
                  <a:pt x="254383" y="1237472"/>
                  <a:pt x="252413" y="1323181"/>
                </a:cubicBezTo>
                <a:cubicBezTo>
                  <a:pt x="252290" y="1328536"/>
                  <a:pt x="248577" y="1362207"/>
                  <a:pt x="246063" y="1384300"/>
                </a:cubicBezTo>
                <a:cubicBezTo>
                  <a:pt x="243549" y="1406393"/>
                  <a:pt x="239712" y="1438275"/>
                  <a:pt x="237331" y="1455737"/>
                </a:cubicBezTo>
                <a:cubicBezTo>
                  <a:pt x="234950" y="1473199"/>
                  <a:pt x="234289" y="1478756"/>
                  <a:pt x="231775" y="1489075"/>
                </a:cubicBezTo>
                <a:cubicBezTo>
                  <a:pt x="229261" y="1499394"/>
                  <a:pt x="225425" y="1508125"/>
                  <a:pt x="222250" y="1517650"/>
                </a:cubicBezTo>
                <a:lnTo>
                  <a:pt x="219075" y="1527175"/>
                </a:lnTo>
                <a:cubicBezTo>
                  <a:pt x="218017" y="1530350"/>
                  <a:pt x="216712" y="1533453"/>
                  <a:pt x="215900" y="1536700"/>
                </a:cubicBezTo>
                <a:cubicBezTo>
                  <a:pt x="214842" y="1540933"/>
                  <a:pt x="214444" y="1545389"/>
                  <a:pt x="212725" y="1549400"/>
                </a:cubicBezTo>
                <a:cubicBezTo>
                  <a:pt x="211222" y="1552907"/>
                  <a:pt x="208082" y="1555512"/>
                  <a:pt x="206375" y="1558925"/>
                </a:cubicBezTo>
                <a:cubicBezTo>
                  <a:pt x="202087" y="1567502"/>
                  <a:pt x="201976" y="1578720"/>
                  <a:pt x="200025" y="1587500"/>
                </a:cubicBezTo>
                <a:cubicBezTo>
                  <a:pt x="199299" y="1590767"/>
                  <a:pt x="197776" y="1590014"/>
                  <a:pt x="196850" y="1597025"/>
                </a:cubicBezTo>
                <a:cubicBezTo>
                  <a:pt x="195924" y="1604036"/>
                  <a:pt x="196189" y="1613430"/>
                  <a:pt x="194469" y="1629569"/>
                </a:cubicBezTo>
                <a:cubicBezTo>
                  <a:pt x="192749" y="1645708"/>
                  <a:pt x="188251" y="1675474"/>
                  <a:pt x="186531" y="1693862"/>
                </a:cubicBezTo>
                <a:cubicBezTo>
                  <a:pt x="184811" y="1712251"/>
                  <a:pt x="183489" y="1725348"/>
                  <a:pt x="184150" y="1739900"/>
                </a:cubicBezTo>
                <a:cubicBezTo>
                  <a:pt x="184811" y="1754452"/>
                  <a:pt x="185942" y="1762942"/>
                  <a:pt x="190500" y="1781175"/>
                </a:cubicBezTo>
                <a:cubicBezTo>
                  <a:pt x="192484" y="1801013"/>
                  <a:pt x="192466" y="1811264"/>
                  <a:pt x="196850" y="1828800"/>
                </a:cubicBezTo>
                <a:cubicBezTo>
                  <a:pt x="199186" y="1838143"/>
                  <a:pt x="201832" y="1841938"/>
                  <a:pt x="206375" y="1851025"/>
                </a:cubicBezTo>
                <a:cubicBezTo>
                  <a:pt x="207237" y="1855336"/>
                  <a:pt x="210803" y="1874476"/>
                  <a:pt x="212725" y="1879600"/>
                </a:cubicBezTo>
                <a:cubicBezTo>
                  <a:pt x="214387" y="1884032"/>
                  <a:pt x="217211" y="1887950"/>
                  <a:pt x="219075" y="1892300"/>
                </a:cubicBezTo>
                <a:cubicBezTo>
                  <a:pt x="223517" y="1902664"/>
                  <a:pt x="221078" y="1903995"/>
                  <a:pt x="228600" y="1914525"/>
                </a:cubicBezTo>
                <a:cubicBezTo>
                  <a:pt x="231210" y="1918179"/>
                  <a:pt x="235515" y="1920396"/>
                  <a:pt x="238125" y="1924050"/>
                </a:cubicBezTo>
                <a:cubicBezTo>
                  <a:pt x="240876" y="1927901"/>
                  <a:pt x="242127" y="1932641"/>
                  <a:pt x="244475" y="1936750"/>
                </a:cubicBezTo>
                <a:cubicBezTo>
                  <a:pt x="247347" y="1941776"/>
                  <a:pt x="257430" y="1955568"/>
                  <a:pt x="260350" y="1958975"/>
                </a:cubicBezTo>
                <a:cubicBezTo>
                  <a:pt x="263272" y="1962384"/>
                  <a:pt x="266139" y="1966009"/>
                  <a:pt x="269875" y="1968500"/>
                </a:cubicBezTo>
                <a:cubicBezTo>
                  <a:pt x="272660" y="1970356"/>
                  <a:pt x="276407" y="1970178"/>
                  <a:pt x="279400" y="1971675"/>
                </a:cubicBezTo>
                <a:cubicBezTo>
                  <a:pt x="304019" y="1983985"/>
                  <a:pt x="274509" y="1973220"/>
                  <a:pt x="298450" y="1981200"/>
                </a:cubicBezTo>
                <a:cubicBezTo>
                  <a:pt x="327025" y="1980142"/>
                  <a:pt x="355640" y="1979866"/>
                  <a:pt x="384175" y="1978025"/>
                </a:cubicBezTo>
                <a:cubicBezTo>
                  <a:pt x="388530" y="1977744"/>
                  <a:pt x="393300" y="1977352"/>
                  <a:pt x="396875" y="1974850"/>
                </a:cubicBezTo>
                <a:cubicBezTo>
                  <a:pt x="407458" y="1967442"/>
                  <a:pt x="418042" y="1951567"/>
                  <a:pt x="428625" y="1943100"/>
                </a:cubicBezTo>
                <a:cubicBezTo>
                  <a:pt x="433917" y="1938867"/>
                  <a:pt x="438861" y="1934159"/>
                  <a:pt x="444500" y="1930400"/>
                </a:cubicBezTo>
                <a:cubicBezTo>
                  <a:pt x="456207" y="1922595"/>
                  <a:pt x="459815" y="1925871"/>
                  <a:pt x="469900" y="1914525"/>
                </a:cubicBezTo>
                <a:cubicBezTo>
                  <a:pt x="490129" y="1891767"/>
                  <a:pt x="474239" y="1900855"/>
                  <a:pt x="492125" y="1885950"/>
                </a:cubicBezTo>
                <a:cubicBezTo>
                  <a:pt x="495056" y="1883507"/>
                  <a:pt x="498337" y="1881493"/>
                  <a:pt x="501650" y="1879600"/>
                </a:cubicBezTo>
                <a:cubicBezTo>
                  <a:pt x="505759" y="1877252"/>
                  <a:pt x="510687" y="1876247"/>
                  <a:pt x="514350" y="1873250"/>
                </a:cubicBezTo>
                <a:cubicBezTo>
                  <a:pt x="522459" y="1866616"/>
                  <a:pt x="529167" y="1858433"/>
                  <a:pt x="536575" y="1851025"/>
                </a:cubicBezTo>
                <a:cubicBezTo>
                  <a:pt x="539750" y="1847850"/>
                  <a:pt x="543609" y="1845236"/>
                  <a:pt x="546100" y="1841500"/>
                </a:cubicBezTo>
                <a:cubicBezTo>
                  <a:pt x="548217" y="1838325"/>
                  <a:pt x="549470" y="1834359"/>
                  <a:pt x="552450" y="1831975"/>
                </a:cubicBezTo>
                <a:cubicBezTo>
                  <a:pt x="555063" y="1829884"/>
                  <a:pt x="558800" y="1829858"/>
                  <a:pt x="561975" y="1828800"/>
                </a:cubicBezTo>
                <a:cubicBezTo>
                  <a:pt x="573566" y="1805618"/>
                  <a:pt x="561440" y="1824620"/>
                  <a:pt x="587375" y="1803400"/>
                </a:cubicBezTo>
                <a:cubicBezTo>
                  <a:pt x="606236" y="1787968"/>
                  <a:pt x="599294" y="1790553"/>
                  <a:pt x="612775" y="1774825"/>
                </a:cubicBezTo>
                <a:cubicBezTo>
                  <a:pt x="615697" y="1771416"/>
                  <a:pt x="619690" y="1768954"/>
                  <a:pt x="622300" y="1765300"/>
                </a:cubicBezTo>
                <a:cubicBezTo>
                  <a:pt x="625051" y="1761449"/>
                  <a:pt x="626302" y="1756709"/>
                  <a:pt x="628650" y="1752600"/>
                </a:cubicBezTo>
                <a:cubicBezTo>
                  <a:pt x="635433" y="1740729"/>
                  <a:pt x="637872" y="1741837"/>
                  <a:pt x="644525" y="1727200"/>
                </a:cubicBezTo>
                <a:cubicBezTo>
                  <a:pt x="657475" y="1698710"/>
                  <a:pt x="642667" y="1716358"/>
                  <a:pt x="660400" y="1698625"/>
                </a:cubicBezTo>
                <a:cubicBezTo>
                  <a:pt x="663080" y="1687907"/>
                  <a:pt x="664407" y="1680167"/>
                  <a:pt x="669925" y="1670050"/>
                </a:cubicBezTo>
                <a:cubicBezTo>
                  <a:pt x="673579" y="1663350"/>
                  <a:pt x="678971" y="1657700"/>
                  <a:pt x="682625" y="1651000"/>
                </a:cubicBezTo>
                <a:cubicBezTo>
                  <a:pt x="702842" y="1613935"/>
                  <a:pt x="678216" y="1653776"/>
                  <a:pt x="692150" y="1622425"/>
                </a:cubicBezTo>
                <a:cubicBezTo>
                  <a:pt x="694656" y="1616786"/>
                  <a:pt x="698500" y="1611842"/>
                  <a:pt x="701675" y="1606550"/>
                </a:cubicBezTo>
                <a:cubicBezTo>
                  <a:pt x="702362" y="1603801"/>
                  <a:pt x="706001" y="1587868"/>
                  <a:pt x="708025" y="1584325"/>
                </a:cubicBezTo>
                <a:cubicBezTo>
                  <a:pt x="710650" y="1579731"/>
                  <a:pt x="714375" y="1575858"/>
                  <a:pt x="717550" y="1571625"/>
                </a:cubicBezTo>
                <a:cubicBezTo>
                  <a:pt x="718608" y="1567392"/>
                  <a:pt x="719526" y="1563121"/>
                  <a:pt x="720725" y="1558925"/>
                </a:cubicBezTo>
                <a:cubicBezTo>
                  <a:pt x="722721" y="1551939"/>
                  <a:pt x="727734" y="1538977"/>
                  <a:pt x="730250" y="1533525"/>
                </a:cubicBezTo>
                <a:cubicBezTo>
                  <a:pt x="734217" y="1524930"/>
                  <a:pt x="739957" y="1517105"/>
                  <a:pt x="742950" y="1508125"/>
                </a:cubicBezTo>
                <a:cubicBezTo>
                  <a:pt x="744008" y="1504950"/>
                  <a:pt x="745206" y="1501818"/>
                  <a:pt x="746125" y="1498600"/>
                </a:cubicBezTo>
                <a:cubicBezTo>
                  <a:pt x="748427" y="1490544"/>
                  <a:pt x="749212" y="1483988"/>
                  <a:pt x="752475" y="1476375"/>
                </a:cubicBezTo>
                <a:cubicBezTo>
                  <a:pt x="766490" y="1443673"/>
                  <a:pt x="750721" y="1487986"/>
                  <a:pt x="765175" y="1444625"/>
                </a:cubicBezTo>
                <a:cubicBezTo>
                  <a:pt x="766233" y="1435100"/>
                  <a:pt x="766195" y="1425388"/>
                  <a:pt x="768350" y="1416050"/>
                </a:cubicBezTo>
                <a:cubicBezTo>
                  <a:pt x="769414" y="1411438"/>
                  <a:pt x="773480" y="1407923"/>
                  <a:pt x="774700" y="1403350"/>
                </a:cubicBezTo>
                <a:cubicBezTo>
                  <a:pt x="782293" y="1374875"/>
                  <a:pt x="780816" y="1362475"/>
                  <a:pt x="784225" y="1333500"/>
                </a:cubicBezTo>
                <a:cubicBezTo>
                  <a:pt x="784977" y="1327107"/>
                  <a:pt x="786342" y="1320800"/>
                  <a:pt x="787400" y="1314450"/>
                </a:cubicBezTo>
                <a:cubicBezTo>
                  <a:pt x="788458" y="1298575"/>
                  <a:pt x="788679" y="1282622"/>
                  <a:pt x="790575" y="1266825"/>
                </a:cubicBezTo>
                <a:cubicBezTo>
                  <a:pt x="791861" y="1256109"/>
                  <a:pt x="795948" y="1245824"/>
                  <a:pt x="796925" y="1235075"/>
                </a:cubicBezTo>
                <a:cubicBezTo>
                  <a:pt x="799131" y="1210810"/>
                  <a:pt x="799042" y="1186392"/>
                  <a:pt x="800100" y="1162050"/>
                </a:cubicBezTo>
                <a:cubicBezTo>
                  <a:pt x="795867" y="1121833"/>
                  <a:pt x="792521" y="1081513"/>
                  <a:pt x="787400" y="1041400"/>
                </a:cubicBezTo>
                <a:cubicBezTo>
                  <a:pt x="786164" y="1031721"/>
                  <a:pt x="783244" y="1022332"/>
                  <a:pt x="781050" y="1012825"/>
                </a:cubicBezTo>
                <a:cubicBezTo>
                  <a:pt x="780069" y="1008573"/>
                  <a:pt x="778822" y="1004385"/>
                  <a:pt x="777875" y="1000125"/>
                </a:cubicBezTo>
                <a:cubicBezTo>
                  <a:pt x="776704" y="994857"/>
                  <a:pt x="775871" y="989518"/>
                  <a:pt x="774700" y="984250"/>
                </a:cubicBezTo>
                <a:cubicBezTo>
                  <a:pt x="773753" y="979990"/>
                  <a:pt x="772242" y="975854"/>
                  <a:pt x="771525" y="971550"/>
                </a:cubicBezTo>
                <a:cubicBezTo>
                  <a:pt x="770122" y="963134"/>
                  <a:pt x="769753" y="954566"/>
                  <a:pt x="768350" y="946150"/>
                </a:cubicBezTo>
                <a:cubicBezTo>
                  <a:pt x="767633" y="941846"/>
                  <a:pt x="765956" y="937743"/>
                  <a:pt x="765175" y="933450"/>
                </a:cubicBezTo>
                <a:cubicBezTo>
                  <a:pt x="760067" y="905358"/>
                  <a:pt x="766861" y="918517"/>
                  <a:pt x="755650" y="901700"/>
                </a:cubicBezTo>
                <a:cubicBezTo>
                  <a:pt x="754592" y="893233"/>
                  <a:pt x="753368" y="884786"/>
                  <a:pt x="752475" y="876300"/>
                </a:cubicBezTo>
                <a:cubicBezTo>
                  <a:pt x="751251" y="864675"/>
                  <a:pt x="750591" y="852993"/>
                  <a:pt x="749300" y="841375"/>
                </a:cubicBezTo>
                <a:cubicBezTo>
                  <a:pt x="748538" y="834513"/>
                  <a:pt x="744497" y="807834"/>
                  <a:pt x="742950" y="800100"/>
                </a:cubicBezTo>
                <a:cubicBezTo>
                  <a:pt x="737011" y="770406"/>
                  <a:pt x="742652" y="802084"/>
                  <a:pt x="736600" y="777875"/>
                </a:cubicBezTo>
                <a:cubicBezTo>
                  <a:pt x="735291" y="772640"/>
                  <a:pt x="734638" y="767258"/>
                  <a:pt x="733425" y="762000"/>
                </a:cubicBezTo>
                <a:cubicBezTo>
                  <a:pt x="731463" y="753496"/>
                  <a:pt x="729192" y="745067"/>
                  <a:pt x="727075" y="736600"/>
                </a:cubicBezTo>
                <a:cubicBezTo>
                  <a:pt x="726017" y="732367"/>
                  <a:pt x="725280" y="728040"/>
                  <a:pt x="723900" y="723900"/>
                </a:cubicBezTo>
                <a:lnTo>
                  <a:pt x="717550" y="704850"/>
                </a:lnTo>
                <a:cubicBezTo>
                  <a:pt x="716492" y="701675"/>
                  <a:pt x="715618" y="698432"/>
                  <a:pt x="714375" y="695325"/>
                </a:cubicBezTo>
                <a:cubicBezTo>
                  <a:pt x="712258" y="690033"/>
                  <a:pt x="709942" y="684817"/>
                  <a:pt x="708025" y="679450"/>
                </a:cubicBezTo>
                <a:cubicBezTo>
                  <a:pt x="704648" y="669995"/>
                  <a:pt x="701675" y="660400"/>
                  <a:pt x="698500" y="650875"/>
                </a:cubicBezTo>
                <a:cubicBezTo>
                  <a:pt x="694450" y="638724"/>
                  <a:pt x="687273" y="616571"/>
                  <a:pt x="682625" y="609600"/>
                </a:cubicBezTo>
                <a:cubicBezTo>
                  <a:pt x="680508" y="606425"/>
                  <a:pt x="677825" y="603562"/>
                  <a:pt x="676275" y="600075"/>
                </a:cubicBezTo>
                <a:cubicBezTo>
                  <a:pt x="661687" y="567252"/>
                  <a:pt x="679131" y="593299"/>
                  <a:pt x="660400" y="568325"/>
                </a:cubicBezTo>
                <a:cubicBezTo>
                  <a:pt x="660043" y="566185"/>
                  <a:pt x="655381" y="536950"/>
                  <a:pt x="654050" y="533400"/>
                </a:cubicBezTo>
                <a:cubicBezTo>
                  <a:pt x="652710" y="529827"/>
                  <a:pt x="649817" y="527050"/>
                  <a:pt x="647700" y="523875"/>
                </a:cubicBezTo>
                <a:cubicBezTo>
                  <a:pt x="644668" y="511748"/>
                  <a:pt x="644153" y="507256"/>
                  <a:pt x="638175" y="495300"/>
                </a:cubicBezTo>
                <a:cubicBezTo>
                  <a:pt x="636468" y="491887"/>
                  <a:pt x="633942" y="488950"/>
                  <a:pt x="631825" y="485775"/>
                </a:cubicBezTo>
                <a:cubicBezTo>
                  <a:pt x="625772" y="437352"/>
                  <a:pt x="633737" y="478173"/>
                  <a:pt x="622300" y="447675"/>
                </a:cubicBezTo>
                <a:cubicBezTo>
                  <a:pt x="621618" y="445858"/>
                  <a:pt x="617970" y="428278"/>
                  <a:pt x="615950" y="425450"/>
                </a:cubicBezTo>
                <a:cubicBezTo>
                  <a:pt x="612470" y="420578"/>
                  <a:pt x="607483" y="416983"/>
                  <a:pt x="603250" y="412750"/>
                </a:cubicBezTo>
                <a:cubicBezTo>
                  <a:pt x="600068" y="403204"/>
                  <a:pt x="600564" y="401906"/>
                  <a:pt x="593725" y="393700"/>
                </a:cubicBezTo>
                <a:cubicBezTo>
                  <a:pt x="590850" y="390251"/>
                  <a:pt x="587075" y="387624"/>
                  <a:pt x="584200" y="384175"/>
                </a:cubicBezTo>
                <a:cubicBezTo>
                  <a:pt x="581757" y="381244"/>
                  <a:pt x="580403" y="377486"/>
                  <a:pt x="577850" y="374650"/>
                </a:cubicBezTo>
                <a:cubicBezTo>
                  <a:pt x="559158" y="353881"/>
                  <a:pt x="562073" y="356724"/>
                  <a:pt x="546100" y="346075"/>
                </a:cubicBezTo>
                <a:cubicBezTo>
                  <a:pt x="543983" y="342900"/>
                  <a:pt x="542303" y="339386"/>
                  <a:pt x="539750" y="336550"/>
                </a:cubicBezTo>
                <a:cubicBezTo>
                  <a:pt x="532741" y="328763"/>
                  <a:pt x="523337" y="323042"/>
                  <a:pt x="517525" y="314325"/>
                </a:cubicBezTo>
                <a:cubicBezTo>
                  <a:pt x="515408" y="311150"/>
                  <a:pt x="513068" y="308113"/>
                  <a:pt x="511175" y="304800"/>
                </a:cubicBezTo>
                <a:cubicBezTo>
                  <a:pt x="508827" y="300691"/>
                  <a:pt x="507576" y="295951"/>
                  <a:pt x="504825" y="292100"/>
                </a:cubicBezTo>
                <a:cubicBezTo>
                  <a:pt x="502215" y="288446"/>
                  <a:pt x="498257" y="285954"/>
                  <a:pt x="495300" y="282575"/>
                </a:cubicBezTo>
                <a:cubicBezTo>
                  <a:pt x="490838" y="277475"/>
                  <a:pt x="487062" y="271800"/>
                  <a:pt x="482600" y="266700"/>
                </a:cubicBezTo>
                <a:cubicBezTo>
                  <a:pt x="479643" y="263321"/>
                  <a:pt x="475950" y="260624"/>
                  <a:pt x="473075" y="257175"/>
                </a:cubicBezTo>
                <a:cubicBezTo>
                  <a:pt x="459846" y="241300"/>
                  <a:pt x="474662" y="252942"/>
                  <a:pt x="457200" y="241300"/>
                </a:cubicBezTo>
                <a:cubicBezTo>
                  <a:pt x="455033" y="234799"/>
                  <a:pt x="453356" y="226984"/>
                  <a:pt x="447675" y="222250"/>
                </a:cubicBezTo>
                <a:cubicBezTo>
                  <a:pt x="444039" y="219220"/>
                  <a:pt x="438826" y="218651"/>
                  <a:pt x="434975" y="215900"/>
                </a:cubicBezTo>
                <a:cubicBezTo>
                  <a:pt x="416770" y="202897"/>
                  <a:pt x="433024" y="210774"/>
                  <a:pt x="419100" y="196850"/>
                </a:cubicBezTo>
                <a:cubicBezTo>
                  <a:pt x="416402" y="194152"/>
                  <a:pt x="412427" y="193035"/>
                  <a:pt x="409575" y="190500"/>
                </a:cubicBezTo>
                <a:cubicBezTo>
                  <a:pt x="372905" y="157905"/>
                  <a:pt x="408385" y="183357"/>
                  <a:pt x="371475" y="158750"/>
                </a:cubicBezTo>
                <a:cubicBezTo>
                  <a:pt x="340508" y="138105"/>
                  <a:pt x="388632" y="170442"/>
                  <a:pt x="349250" y="142875"/>
                </a:cubicBezTo>
                <a:cubicBezTo>
                  <a:pt x="342998" y="138498"/>
                  <a:pt x="335596" y="135571"/>
                  <a:pt x="330200" y="130175"/>
                </a:cubicBezTo>
                <a:cubicBezTo>
                  <a:pt x="327025" y="127000"/>
                  <a:pt x="324411" y="123141"/>
                  <a:pt x="320675" y="120650"/>
                </a:cubicBezTo>
                <a:cubicBezTo>
                  <a:pt x="317890" y="118794"/>
                  <a:pt x="314076" y="119100"/>
                  <a:pt x="311150" y="117475"/>
                </a:cubicBezTo>
                <a:cubicBezTo>
                  <a:pt x="298012" y="110176"/>
                  <a:pt x="291053" y="103574"/>
                  <a:pt x="279400" y="95250"/>
                </a:cubicBezTo>
                <a:cubicBezTo>
                  <a:pt x="276295" y="93032"/>
                  <a:pt x="272806" y="91343"/>
                  <a:pt x="269875" y="88900"/>
                </a:cubicBezTo>
                <a:cubicBezTo>
                  <a:pt x="266426" y="86025"/>
                  <a:pt x="263799" y="82250"/>
                  <a:pt x="260350" y="79375"/>
                </a:cubicBezTo>
                <a:cubicBezTo>
                  <a:pt x="257419" y="76932"/>
                  <a:pt x="253677" y="75560"/>
                  <a:pt x="250825" y="73025"/>
                </a:cubicBezTo>
                <a:cubicBezTo>
                  <a:pt x="239037" y="62547"/>
                  <a:pt x="232475" y="52107"/>
                  <a:pt x="219075" y="44450"/>
                </a:cubicBezTo>
                <a:cubicBezTo>
                  <a:pt x="216169" y="42790"/>
                  <a:pt x="212476" y="42900"/>
                  <a:pt x="209550" y="41275"/>
                </a:cubicBezTo>
                <a:cubicBezTo>
                  <a:pt x="202879" y="37569"/>
                  <a:pt x="198055" y="29654"/>
                  <a:pt x="190500" y="28575"/>
                </a:cubicBezTo>
                <a:cubicBezTo>
                  <a:pt x="151974" y="23071"/>
                  <a:pt x="182521" y="28213"/>
                  <a:pt x="155575" y="22225"/>
                </a:cubicBezTo>
                <a:cubicBezTo>
                  <a:pt x="150307" y="21054"/>
                  <a:pt x="144935" y="20359"/>
                  <a:pt x="139700" y="19050"/>
                </a:cubicBezTo>
                <a:cubicBezTo>
                  <a:pt x="125661" y="15540"/>
                  <a:pt x="110596" y="3175"/>
                  <a:pt x="104775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44208" y="1590373"/>
            <a:ext cx="2162262" cy="1628668"/>
            <a:chOff x="6522096" y="1339151"/>
            <a:chExt cx="2162262" cy="1628668"/>
          </a:xfrm>
        </p:grpSpPr>
        <p:grpSp>
          <p:nvGrpSpPr>
            <p:cNvPr id="20" name="Group 19"/>
            <p:cNvGrpSpPr/>
            <p:nvPr/>
          </p:nvGrpSpPr>
          <p:grpSpPr>
            <a:xfrm>
              <a:off x="6522096" y="1339151"/>
              <a:ext cx="2162262" cy="1628668"/>
              <a:chOff x="6606765" y="1625210"/>
              <a:chExt cx="2162262" cy="162866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/>
              <a:srcRect l="11518"/>
              <a:stretch/>
            </p:blipFill>
            <p:spPr>
              <a:xfrm>
                <a:off x="6606765" y="1625210"/>
                <a:ext cx="2162262" cy="1628668"/>
              </a:xfrm>
              <a:prstGeom prst="rect">
                <a:avLst/>
              </a:prstGeom>
            </p:spPr>
          </p:pic>
          <p:sp>
            <p:nvSpPr>
              <p:cNvPr id="25" name="Rounded Rectangle 24"/>
              <p:cNvSpPr/>
              <p:nvPr/>
            </p:nvSpPr>
            <p:spPr>
              <a:xfrm rot="249413">
                <a:off x="7821951" y="2280163"/>
                <a:ext cx="562686" cy="285046"/>
              </a:xfrm>
              <a:prstGeom prst="roundRect">
                <a:avLst>
                  <a:gd name="adj" fmla="val 30059"/>
                </a:avLst>
              </a:prstGeom>
              <a:solidFill>
                <a:srgbClr val="00B05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267019">
                <a:off x="7965672" y="2564904"/>
                <a:ext cx="216024" cy="247989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267019">
                <a:off x="7987918" y="2020087"/>
                <a:ext cx="216024" cy="255571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734806" y="1484784"/>
              <a:ext cx="89447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100" dirty="0" smtClean="0"/>
                <a:t>running tunnel</a:t>
              </a:r>
              <a:endParaRPr lang="en-GB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 rot="256835">
              <a:off x="6667220" y="1994963"/>
              <a:ext cx="107401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100" dirty="0" smtClean="0"/>
                <a:t>concourse tunnel</a:t>
              </a:r>
              <a:endParaRPr lang="en-GB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256835">
              <a:off x="6760464" y="2501314"/>
              <a:ext cx="89447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100" dirty="0" smtClean="0"/>
                <a:t>running tunnel</a:t>
              </a:r>
              <a:endParaRPr lang="en-GB" sz="1100" dirty="0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5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1613"/>
            <a:ext cx="6206066" cy="4654550"/>
          </a:xfrm>
        </p:spPr>
      </p:pic>
      <p:grpSp>
        <p:nvGrpSpPr>
          <p:cNvPr id="53" name="Group 52"/>
          <p:cNvGrpSpPr/>
          <p:nvPr/>
        </p:nvGrpSpPr>
        <p:grpSpPr>
          <a:xfrm>
            <a:off x="501663" y="2981325"/>
            <a:ext cx="5937476" cy="2040260"/>
            <a:chOff x="717687" y="2981325"/>
            <a:chExt cx="5937476" cy="2040260"/>
          </a:xfrm>
        </p:grpSpPr>
        <p:grpSp>
          <p:nvGrpSpPr>
            <p:cNvPr id="42" name="Group 41"/>
            <p:cNvGrpSpPr/>
            <p:nvPr/>
          </p:nvGrpSpPr>
          <p:grpSpPr>
            <a:xfrm>
              <a:off x="4784568" y="2981325"/>
              <a:ext cx="1870595" cy="1984375"/>
              <a:chOff x="5641975" y="2981325"/>
              <a:chExt cx="1870595" cy="1984375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641975" y="2981325"/>
                <a:ext cx="800100" cy="1981200"/>
              </a:xfrm>
              <a:custGeom>
                <a:avLst/>
                <a:gdLst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0350 w 800100"/>
                  <a:gd name="connsiteY55" fmla="*/ 1149350 h 1981200"/>
                  <a:gd name="connsiteX56" fmla="*/ 257175 w 800100"/>
                  <a:gd name="connsiteY56" fmla="*/ 1406525 h 1981200"/>
                  <a:gd name="connsiteX57" fmla="*/ 250825 w 800100"/>
                  <a:gd name="connsiteY57" fmla="*/ 1441450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0350 w 800100"/>
                  <a:gd name="connsiteY55" fmla="*/ 1149350 h 1981200"/>
                  <a:gd name="connsiteX56" fmla="*/ 266700 w 800100"/>
                  <a:gd name="connsiteY56" fmla="*/ 1354137 h 1981200"/>
                  <a:gd name="connsiteX57" fmla="*/ 250825 w 800100"/>
                  <a:gd name="connsiteY57" fmla="*/ 1441450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0350 w 800100"/>
                  <a:gd name="connsiteY55" fmla="*/ 1149350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5588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5588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5588 w 800100"/>
                  <a:gd name="connsiteY57" fmla="*/ 141049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9925 w 800100"/>
                  <a:gd name="connsiteY140" fmla="*/ 563562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90562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90562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1906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91368 w 800100"/>
                  <a:gd name="connsiteY122" fmla="*/ 979487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91368 w 800100"/>
                  <a:gd name="connsiteY122" fmla="*/ 979487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5019 w 800100"/>
                  <a:gd name="connsiteY124" fmla="*/ 943769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5019 w 800100"/>
                  <a:gd name="connsiteY124" fmla="*/ 943769 h 1981200"/>
                  <a:gd name="connsiteX125" fmla="*/ 777082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2638 w 800100"/>
                  <a:gd name="connsiteY124" fmla="*/ 939006 h 1981200"/>
                  <a:gd name="connsiteX125" fmla="*/ 777082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100012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2638 w 800100"/>
                  <a:gd name="connsiteY124" fmla="*/ 939006 h 1981200"/>
                  <a:gd name="connsiteX125" fmla="*/ 777082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100012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2638 w 800100"/>
                  <a:gd name="connsiteY124" fmla="*/ 939006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100012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9782 w 800100"/>
                  <a:gd name="connsiteY121" fmla="*/ 1035844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98107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6924 w 800100"/>
                  <a:gd name="connsiteY119" fmla="*/ 1105694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98107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800100" h="1981200">
                    <a:moveTo>
                      <a:pt x="104775" y="0"/>
                    </a:moveTo>
                    <a:lnTo>
                      <a:pt x="104775" y="0"/>
                    </a:lnTo>
                    <a:cubicBezTo>
                      <a:pt x="91017" y="1058"/>
                      <a:pt x="77204" y="1563"/>
                      <a:pt x="63500" y="3175"/>
                    </a:cubicBezTo>
                    <a:cubicBezTo>
                      <a:pt x="59166" y="3685"/>
                      <a:pt x="54431" y="3929"/>
                      <a:pt x="50800" y="6350"/>
                    </a:cubicBezTo>
                    <a:cubicBezTo>
                      <a:pt x="47625" y="8467"/>
                      <a:pt x="47148" y="13177"/>
                      <a:pt x="44450" y="15875"/>
                    </a:cubicBezTo>
                    <a:cubicBezTo>
                      <a:pt x="41752" y="18573"/>
                      <a:pt x="38100" y="20108"/>
                      <a:pt x="34925" y="22225"/>
                    </a:cubicBezTo>
                    <a:cubicBezTo>
                      <a:pt x="33867" y="25400"/>
                      <a:pt x="33247" y="28757"/>
                      <a:pt x="31750" y="31750"/>
                    </a:cubicBezTo>
                    <a:cubicBezTo>
                      <a:pt x="27330" y="40591"/>
                      <a:pt x="22897" y="43778"/>
                      <a:pt x="15875" y="50800"/>
                    </a:cubicBezTo>
                    <a:cubicBezTo>
                      <a:pt x="14817" y="53975"/>
                      <a:pt x="14197" y="57332"/>
                      <a:pt x="12700" y="60325"/>
                    </a:cubicBezTo>
                    <a:cubicBezTo>
                      <a:pt x="10993" y="63738"/>
                      <a:pt x="7853" y="66343"/>
                      <a:pt x="6350" y="69850"/>
                    </a:cubicBezTo>
                    <a:cubicBezTo>
                      <a:pt x="4631" y="73861"/>
                      <a:pt x="4374" y="78354"/>
                      <a:pt x="3175" y="82550"/>
                    </a:cubicBezTo>
                    <a:cubicBezTo>
                      <a:pt x="2256" y="85768"/>
                      <a:pt x="1058" y="88900"/>
                      <a:pt x="0" y="92075"/>
                    </a:cubicBezTo>
                    <a:cubicBezTo>
                      <a:pt x="1058" y="127000"/>
                      <a:pt x="1237" y="161963"/>
                      <a:pt x="3175" y="196850"/>
                    </a:cubicBezTo>
                    <a:cubicBezTo>
                      <a:pt x="3361" y="200192"/>
                      <a:pt x="4725" y="203449"/>
                      <a:pt x="6350" y="206375"/>
                    </a:cubicBezTo>
                    <a:cubicBezTo>
                      <a:pt x="10056" y="213046"/>
                      <a:pt x="19050" y="225425"/>
                      <a:pt x="19050" y="225425"/>
                    </a:cubicBezTo>
                    <a:cubicBezTo>
                      <a:pt x="22280" y="238343"/>
                      <a:pt x="21459" y="238966"/>
                      <a:pt x="28575" y="250825"/>
                    </a:cubicBezTo>
                    <a:cubicBezTo>
                      <a:pt x="32502" y="257369"/>
                      <a:pt x="38862" y="262635"/>
                      <a:pt x="41275" y="269875"/>
                    </a:cubicBezTo>
                    <a:cubicBezTo>
                      <a:pt x="42333" y="273050"/>
                      <a:pt x="43531" y="276182"/>
                      <a:pt x="44450" y="279400"/>
                    </a:cubicBezTo>
                    <a:cubicBezTo>
                      <a:pt x="45649" y="283596"/>
                      <a:pt x="45674" y="288197"/>
                      <a:pt x="47625" y="292100"/>
                    </a:cubicBezTo>
                    <a:cubicBezTo>
                      <a:pt x="51038" y="298926"/>
                      <a:pt x="57679" y="305594"/>
                      <a:pt x="60325" y="311150"/>
                    </a:cubicBezTo>
                    <a:cubicBezTo>
                      <a:pt x="62971" y="316706"/>
                      <a:pt x="62581" y="322220"/>
                      <a:pt x="63500" y="325438"/>
                    </a:cubicBezTo>
                    <a:cubicBezTo>
                      <a:pt x="66107" y="334561"/>
                      <a:pt x="70908" y="352690"/>
                      <a:pt x="73025" y="361950"/>
                    </a:cubicBezTo>
                    <a:cubicBezTo>
                      <a:pt x="75142" y="371210"/>
                      <a:pt x="74639" y="374755"/>
                      <a:pt x="76200" y="381000"/>
                    </a:cubicBezTo>
                    <a:cubicBezTo>
                      <a:pt x="77823" y="387494"/>
                      <a:pt x="80433" y="393700"/>
                      <a:pt x="82550" y="400050"/>
                    </a:cubicBezTo>
                    <a:cubicBezTo>
                      <a:pt x="83608" y="403225"/>
                      <a:pt x="84913" y="406328"/>
                      <a:pt x="85725" y="409575"/>
                    </a:cubicBezTo>
                    <a:cubicBezTo>
                      <a:pt x="86783" y="413808"/>
                      <a:pt x="87180" y="416190"/>
                      <a:pt x="88900" y="422275"/>
                    </a:cubicBezTo>
                    <a:cubicBezTo>
                      <a:pt x="90620" y="428360"/>
                      <a:pt x="91927" y="427563"/>
                      <a:pt x="96043" y="446087"/>
                    </a:cubicBezTo>
                    <a:cubicBezTo>
                      <a:pt x="102368" y="474549"/>
                      <a:pt x="96977" y="451129"/>
                      <a:pt x="107950" y="473075"/>
                    </a:cubicBezTo>
                    <a:cubicBezTo>
                      <a:pt x="109008" y="480483"/>
                      <a:pt x="110251" y="487868"/>
                      <a:pt x="111125" y="495300"/>
                    </a:cubicBezTo>
                    <a:cubicBezTo>
                      <a:pt x="112368" y="505863"/>
                      <a:pt x="111787" y="518583"/>
                      <a:pt x="114300" y="527050"/>
                    </a:cubicBezTo>
                    <a:cubicBezTo>
                      <a:pt x="116814" y="535517"/>
                      <a:pt x="121123" y="538476"/>
                      <a:pt x="126206" y="546100"/>
                    </a:cubicBezTo>
                    <a:lnTo>
                      <a:pt x="130175" y="574675"/>
                    </a:lnTo>
                    <a:cubicBezTo>
                      <a:pt x="131233" y="579967"/>
                      <a:pt x="132385" y="585241"/>
                      <a:pt x="133350" y="590550"/>
                    </a:cubicBezTo>
                    <a:cubicBezTo>
                      <a:pt x="134502" y="596884"/>
                      <a:pt x="135128" y="603316"/>
                      <a:pt x="136525" y="609600"/>
                    </a:cubicBezTo>
                    <a:cubicBezTo>
                      <a:pt x="138816" y="619910"/>
                      <a:pt x="141570" y="621372"/>
                      <a:pt x="146050" y="631825"/>
                    </a:cubicBezTo>
                    <a:cubicBezTo>
                      <a:pt x="149313" y="639438"/>
                      <a:pt x="150098" y="645994"/>
                      <a:pt x="152400" y="654050"/>
                    </a:cubicBezTo>
                    <a:cubicBezTo>
                      <a:pt x="153319" y="657268"/>
                      <a:pt x="154517" y="660400"/>
                      <a:pt x="155575" y="663575"/>
                    </a:cubicBezTo>
                    <a:cubicBezTo>
                      <a:pt x="156633" y="675217"/>
                      <a:pt x="157097" y="686928"/>
                      <a:pt x="158750" y="698500"/>
                    </a:cubicBezTo>
                    <a:cubicBezTo>
                      <a:pt x="159223" y="701813"/>
                      <a:pt x="161269" y="704743"/>
                      <a:pt x="161925" y="708025"/>
                    </a:cubicBezTo>
                    <a:cubicBezTo>
                      <a:pt x="169222" y="744508"/>
                      <a:pt x="161102" y="718256"/>
                      <a:pt x="168275" y="739775"/>
                    </a:cubicBezTo>
                    <a:cubicBezTo>
                      <a:pt x="169333" y="750358"/>
                      <a:pt x="176742" y="749961"/>
                      <a:pt x="178594" y="757237"/>
                    </a:cubicBezTo>
                    <a:cubicBezTo>
                      <a:pt x="180446" y="764513"/>
                      <a:pt x="176874" y="775229"/>
                      <a:pt x="179387" y="783431"/>
                    </a:cubicBezTo>
                    <a:cubicBezTo>
                      <a:pt x="181900" y="791633"/>
                      <a:pt x="190500" y="797983"/>
                      <a:pt x="193675" y="806450"/>
                    </a:cubicBezTo>
                    <a:cubicBezTo>
                      <a:pt x="194733" y="813858"/>
                      <a:pt x="195792" y="819679"/>
                      <a:pt x="196850" y="828675"/>
                    </a:cubicBezTo>
                    <a:cubicBezTo>
                      <a:pt x="197908" y="837671"/>
                      <a:pt x="198438" y="853546"/>
                      <a:pt x="200025" y="860425"/>
                    </a:cubicBezTo>
                    <a:cubicBezTo>
                      <a:pt x="201612" y="867304"/>
                      <a:pt x="204258" y="866775"/>
                      <a:pt x="206375" y="869950"/>
                    </a:cubicBezTo>
                    <a:cubicBezTo>
                      <a:pt x="207392" y="874019"/>
                      <a:pt x="210448" y="887620"/>
                      <a:pt x="212725" y="892175"/>
                    </a:cubicBezTo>
                    <a:cubicBezTo>
                      <a:pt x="214432" y="895588"/>
                      <a:pt x="216958" y="898525"/>
                      <a:pt x="219075" y="901700"/>
                    </a:cubicBezTo>
                    <a:cubicBezTo>
                      <a:pt x="220133" y="905933"/>
                      <a:pt x="221303" y="910140"/>
                      <a:pt x="222250" y="914400"/>
                    </a:cubicBezTo>
                    <a:cubicBezTo>
                      <a:pt x="224727" y="925546"/>
                      <a:pt x="226877" y="938124"/>
                      <a:pt x="228600" y="949325"/>
                    </a:cubicBezTo>
                    <a:cubicBezTo>
                      <a:pt x="230876" y="964116"/>
                      <a:pt x="233806" y="990343"/>
                      <a:pt x="238125" y="1003300"/>
                    </a:cubicBezTo>
                    <a:lnTo>
                      <a:pt x="241300" y="1012825"/>
                    </a:lnTo>
                    <a:cubicBezTo>
                      <a:pt x="242358" y="1021292"/>
                      <a:pt x="242949" y="1029830"/>
                      <a:pt x="244475" y="1038225"/>
                    </a:cubicBezTo>
                    <a:cubicBezTo>
                      <a:pt x="245074" y="1041518"/>
                      <a:pt x="247141" y="1044442"/>
                      <a:pt x="247650" y="1047750"/>
                    </a:cubicBezTo>
                    <a:cubicBezTo>
                      <a:pt x="249267" y="1058262"/>
                      <a:pt x="247915" y="1054232"/>
                      <a:pt x="250825" y="1079500"/>
                    </a:cubicBezTo>
                    <a:cubicBezTo>
                      <a:pt x="253735" y="1104768"/>
                      <a:pt x="257311" y="1121345"/>
                      <a:pt x="265112" y="1199357"/>
                    </a:cubicBezTo>
                    <a:cubicBezTo>
                      <a:pt x="264054" y="1285082"/>
                      <a:pt x="263908" y="1223184"/>
                      <a:pt x="261938" y="1308893"/>
                    </a:cubicBezTo>
                    <a:cubicBezTo>
                      <a:pt x="261815" y="1314248"/>
                      <a:pt x="254530" y="1365383"/>
                      <a:pt x="250826" y="1391444"/>
                    </a:cubicBezTo>
                    <a:cubicBezTo>
                      <a:pt x="247122" y="1417505"/>
                      <a:pt x="242888" y="1448990"/>
                      <a:pt x="239713" y="1465262"/>
                    </a:cubicBezTo>
                    <a:cubicBezTo>
                      <a:pt x="236538" y="1481534"/>
                      <a:pt x="234686" y="1480344"/>
                      <a:pt x="231775" y="1489075"/>
                    </a:cubicBezTo>
                    <a:lnTo>
                      <a:pt x="222250" y="1517650"/>
                    </a:lnTo>
                    <a:lnTo>
                      <a:pt x="219075" y="1527175"/>
                    </a:lnTo>
                    <a:cubicBezTo>
                      <a:pt x="218017" y="1530350"/>
                      <a:pt x="216712" y="1533453"/>
                      <a:pt x="215900" y="1536700"/>
                    </a:cubicBezTo>
                    <a:cubicBezTo>
                      <a:pt x="214842" y="1540933"/>
                      <a:pt x="214444" y="1545389"/>
                      <a:pt x="212725" y="1549400"/>
                    </a:cubicBezTo>
                    <a:cubicBezTo>
                      <a:pt x="211222" y="1552907"/>
                      <a:pt x="208082" y="1555512"/>
                      <a:pt x="206375" y="1558925"/>
                    </a:cubicBezTo>
                    <a:cubicBezTo>
                      <a:pt x="202087" y="1567502"/>
                      <a:pt x="201976" y="1578720"/>
                      <a:pt x="200025" y="1587500"/>
                    </a:cubicBezTo>
                    <a:cubicBezTo>
                      <a:pt x="199299" y="1590767"/>
                      <a:pt x="197662" y="1593778"/>
                      <a:pt x="196850" y="1597025"/>
                    </a:cubicBezTo>
                    <a:cubicBezTo>
                      <a:pt x="187875" y="1632927"/>
                      <a:pt x="200948" y="1591082"/>
                      <a:pt x="187325" y="1631950"/>
                    </a:cubicBezTo>
                    <a:lnTo>
                      <a:pt x="184150" y="1641475"/>
                    </a:lnTo>
                    <a:cubicBezTo>
                      <a:pt x="178795" y="1689670"/>
                      <a:pt x="179582" y="1669096"/>
                      <a:pt x="184150" y="1739900"/>
                    </a:cubicBezTo>
                    <a:cubicBezTo>
                      <a:pt x="185740" y="1764544"/>
                      <a:pt x="185942" y="1762942"/>
                      <a:pt x="190500" y="1781175"/>
                    </a:cubicBezTo>
                    <a:cubicBezTo>
                      <a:pt x="192484" y="1801013"/>
                      <a:pt x="192466" y="1811264"/>
                      <a:pt x="196850" y="1828800"/>
                    </a:cubicBezTo>
                    <a:cubicBezTo>
                      <a:pt x="199186" y="1838143"/>
                      <a:pt x="201832" y="1841938"/>
                      <a:pt x="206375" y="1851025"/>
                    </a:cubicBezTo>
                    <a:cubicBezTo>
                      <a:pt x="207237" y="1855336"/>
                      <a:pt x="210803" y="1874476"/>
                      <a:pt x="212725" y="1879600"/>
                    </a:cubicBezTo>
                    <a:cubicBezTo>
                      <a:pt x="214387" y="1884032"/>
                      <a:pt x="217211" y="1887950"/>
                      <a:pt x="219075" y="1892300"/>
                    </a:cubicBezTo>
                    <a:cubicBezTo>
                      <a:pt x="223517" y="1902664"/>
                      <a:pt x="221078" y="1903995"/>
                      <a:pt x="228600" y="1914525"/>
                    </a:cubicBezTo>
                    <a:cubicBezTo>
                      <a:pt x="231210" y="1918179"/>
                      <a:pt x="235515" y="1920396"/>
                      <a:pt x="238125" y="1924050"/>
                    </a:cubicBezTo>
                    <a:cubicBezTo>
                      <a:pt x="240876" y="1927901"/>
                      <a:pt x="242127" y="1932641"/>
                      <a:pt x="244475" y="1936750"/>
                    </a:cubicBezTo>
                    <a:cubicBezTo>
                      <a:pt x="247347" y="1941776"/>
                      <a:pt x="257430" y="1955568"/>
                      <a:pt x="260350" y="1958975"/>
                    </a:cubicBezTo>
                    <a:cubicBezTo>
                      <a:pt x="263272" y="1962384"/>
                      <a:pt x="266139" y="1966009"/>
                      <a:pt x="269875" y="1968500"/>
                    </a:cubicBezTo>
                    <a:cubicBezTo>
                      <a:pt x="272660" y="1970356"/>
                      <a:pt x="276407" y="1970178"/>
                      <a:pt x="279400" y="1971675"/>
                    </a:cubicBezTo>
                    <a:cubicBezTo>
                      <a:pt x="304019" y="1983985"/>
                      <a:pt x="274509" y="1973220"/>
                      <a:pt x="298450" y="1981200"/>
                    </a:cubicBezTo>
                    <a:cubicBezTo>
                      <a:pt x="327025" y="1980142"/>
                      <a:pt x="355640" y="1979866"/>
                      <a:pt x="384175" y="1978025"/>
                    </a:cubicBezTo>
                    <a:cubicBezTo>
                      <a:pt x="388530" y="1977744"/>
                      <a:pt x="393300" y="1977352"/>
                      <a:pt x="396875" y="1974850"/>
                    </a:cubicBezTo>
                    <a:cubicBezTo>
                      <a:pt x="407458" y="1967442"/>
                      <a:pt x="418042" y="1951567"/>
                      <a:pt x="428625" y="1943100"/>
                    </a:cubicBezTo>
                    <a:cubicBezTo>
                      <a:pt x="433917" y="1938867"/>
                      <a:pt x="438861" y="1934159"/>
                      <a:pt x="444500" y="1930400"/>
                    </a:cubicBezTo>
                    <a:cubicBezTo>
                      <a:pt x="456207" y="1922595"/>
                      <a:pt x="459815" y="1925871"/>
                      <a:pt x="469900" y="1914525"/>
                    </a:cubicBezTo>
                    <a:cubicBezTo>
                      <a:pt x="490129" y="1891767"/>
                      <a:pt x="474239" y="1900855"/>
                      <a:pt x="492125" y="1885950"/>
                    </a:cubicBezTo>
                    <a:cubicBezTo>
                      <a:pt x="495056" y="1883507"/>
                      <a:pt x="498337" y="1881493"/>
                      <a:pt x="501650" y="1879600"/>
                    </a:cubicBezTo>
                    <a:cubicBezTo>
                      <a:pt x="505759" y="1877252"/>
                      <a:pt x="510687" y="1876247"/>
                      <a:pt x="514350" y="1873250"/>
                    </a:cubicBezTo>
                    <a:cubicBezTo>
                      <a:pt x="522459" y="1866616"/>
                      <a:pt x="529167" y="1858433"/>
                      <a:pt x="536575" y="1851025"/>
                    </a:cubicBezTo>
                    <a:cubicBezTo>
                      <a:pt x="539750" y="1847850"/>
                      <a:pt x="543609" y="1845236"/>
                      <a:pt x="546100" y="1841500"/>
                    </a:cubicBezTo>
                    <a:cubicBezTo>
                      <a:pt x="548217" y="1838325"/>
                      <a:pt x="549470" y="1834359"/>
                      <a:pt x="552450" y="1831975"/>
                    </a:cubicBezTo>
                    <a:cubicBezTo>
                      <a:pt x="555063" y="1829884"/>
                      <a:pt x="558800" y="1829858"/>
                      <a:pt x="561975" y="1828800"/>
                    </a:cubicBezTo>
                    <a:cubicBezTo>
                      <a:pt x="573566" y="1805618"/>
                      <a:pt x="561440" y="1824620"/>
                      <a:pt x="587375" y="1803400"/>
                    </a:cubicBezTo>
                    <a:cubicBezTo>
                      <a:pt x="606236" y="1787968"/>
                      <a:pt x="599294" y="1790553"/>
                      <a:pt x="612775" y="1774825"/>
                    </a:cubicBezTo>
                    <a:cubicBezTo>
                      <a:pt x="615697" y="1771416"/>
                      <a:pt x="619690" y="1768954"/>
                      <a:pt x="622300" y="1765300"/>
                    </a:cubicBezTo>
                    <a:cubicBezTo>
                      <a:pt x="625051" y="1761449"/>
                      <a:pt x="626302" y="1756709"/>
                      <a:pt x="628650" y="1752600"/>
                    </a:cubicBezTo>
                    <a:cubicBezTo>
                      <a:pt x="635433" y="1740729"/>
                      <a:pt x="637872" y="1741837"/>
                      <a:pt x="644525" y="1727200"/>
                    </a:cubicBezTo>
                    <a:cubicBezTo>
                      <a:pt x="657475" y="1698710"/>
                      <a:pt x="642667" y="1716358"/>
                      <a:pt x="660400" y="1698625"/>
                    </a:cubicBezTo>
                    <a:cubicBezTo>
                      <a:pt x="663080" y="1687907"/>
                      <a:pt x="664407" y="1680167"/>
                      <a:pt x="669925" y="1670050"/>
                    </a:cubicBezTo>
                    <a:cubicBezTo>
                      <a:pt x="673579" y="1663350"/>
                      <a:pt x="678971" y="1657700"/>
                      <a:pt x="682625" y="1651000"/>
                    </a:cubicBezTo>
                    <a:cubicBezTo>
                      <a:pt x="702842" y="1613935"/>
                      <a:pt x="678216" y="1653776"/>
                      <a:pt x="692150" y="1622425"/>
                    </a:cubicBezTo>
                    <a:cubicBezTo>
                      <a:pt x="694656" y="1616786"/>
                      <a:pt x="698500" y="1611842"/>
                      <a:pt x="701675" y="1606550"/>
                    </a:cubicBezTo>
                    <a:cubicBezTo>
                      <a:pt x="702362" y="1603801"/>
                      <a:pt x="706001" y="1587868"/>
                      <a:pt x="708025" y="1584325"/>
                    </a:cubicBezTo>
                    <a:cubicBezTo>
                      <a:pt x="710650" y="1579731"/>
                      <a:pt x="714375" y="1575858"/>
                      <a:pt x="717550" y="1571625"/>
                    </a:cubicBezTo>
                    <a:cubicBezTo>
                      <a:pt x="718608" y="1567392"/>
                      <a:pt x="719526" y="1563121"/>
                      <a:pt x="720725" y="1558925"/>
                    </a:cubicBezTo>
                    <a:cubicBezTo>
                      <a:pt x="722721" y="1551939"/>
                      <a:pt x="727734" y="1538977"/>
                      <a:pt x="730250" y="1533525"/>
                    </a:cubicBezTo>
                    <a:cubicBezTo>
                      <a:pt x="734217" y="1524930"/>
                      <a:pt x="739957" y="1517105"/>
                      <a:pt x="742950" y="1508125"/>
                    </a:cubicBezTo>
                    <a:cubicBezTo>
                      <a:pt x="744008" y="1504950"/>
                      <a:pt x="745206" y="1501818"/>
                      <a:pt x="746125" y="1498600"/>
                    </a:cubicBezTo>
                    <a:cubicBezTo>
                      <a:pt x="748427" y="1490544"/>
                      <a:pt x="749212" y="1483988"/>
                      <a:pt x="752475" y="1476375"/>
                    </a:cubicBezTo>
                    <a:cubicBezTo>
                      <a:pt x="766490" y="1443673"/>
                      <a:pt x="750721" y="1487986"/>
                      <a:pt x="765175" y="1444625"/>
                    </a:cubicBezTo>
                    <a:cubicBezTo>
                      <a:pt x="766233" y="1435100"/>
                      <a:pt x="766195" y="1425388"/>
                      <a:pt x="768350" y="1416050"/>
                    </a:cubicBezTo>
                    <a:cubicBezTo>
                      <a:pt x="769414" y="1411438"/>
                      <a:pt x="773480" y="1407923"/>
                      <a:pt x="774700" y="1403350"/>
                    </a:cubicBezTo>
                    <a:cubicBezTo>
                      <a:pt x="782293" y="1374875"/>
                      <a:pt x="780816" y="1362475"/>
                      <a:pt x="784225" y="1333500"/>
                    </a:cubicBezTo>
                    <a:cubicBezTo>
                      <a:pt x="784977" y="1327107"/>
                      <a:pt x="786342" y="1320800"/>
                      <a:pt x="787400" y="1314450"/>
                    </a:cubicBezTo>
                    <a:cubicBezTo>
                      <a:pt x="788458" y="1298575"/>
                      <a:pt x="788679" y="1282622"/>
                      <a:pt x="790575" y="1266825"/>
                    </a:cubicBezTo>
                    <a:cubicBezTo>
                      <a:pt x="791861" y="1256109"/>
                      <a:pt x="795948" y="1245824"/>
                      <a:pt x="796925" y="1235075"/>
                    </a:cubicBezTo>
                    <a:cubicBezTo>
                      <a:pt x="799131" y="1210810"/>
                      <a:pt x="799042" y="1186392"/>
                      <a:pt x="800100" y="1162050"/>
                    </a:cubicBezTo>
                    <a:cubicBezTo>
                      <a:pt x="795867" y="1121833"/>
                      <a:pt x="798114" y="1130565"/>
                      <a:pt x="796924" y="1105694"/>
                    </a:cubicBezTo>
                    <a:cubicBezTo>
                      <a:pt x="795734" y="1080823"/>
                      <a:pt x="794941" y="1033595"/>
                      <a:pt x="792957" y="1012825"/>
                    </a:cubicBezTo>
                    <a:cubicBezTo>
                      <a:pt x="790973" y="992055"/>
                      <a:pt x="786871" y="986631"/>
                      <a:pt x="785019" y="981075"/>
                    </a:cubicBezTo>
                    <a:cubicBezTo>
                      <a:pt x="783167" y="975519"/>
                      <a:pt x="781711" y="981074"/>
                      <a:pt x="781843" y="979487"/>
                    </a:cubicBezTo>
                    <a:cubicBezTo>
                      <a:pt x="781975" y="977900"/>
                      <a:pt x="786474" y="976313"/>
                      <a:pt x="785813" y="971550"/>
                    </a:cubicBezTo>
                    <a:cubicBezTo>
                      <a:pt x="785152" y="966787"/>
                      <a:pt x="780521" y="958453"/>
                      <a:pt x="777875" y="950912"/>
                    </a:cubicBezTo>
                    <a:cubicBezTo>
                      <a:pt x="775229" y="943371"/>
                      <a:pt x="772055" y="934508"/>
                      <a:pt x="769938" y="926306"/>
                    </a:cubicBezTo>
                    <a:cubicBezTo>
                      <a:pt x="767821" y="918104"/>
                      <a:pt x="776386" y="918517"/>
                      <a:pt x="765175" y="901700"/>
                    </a:cubicBezTo>
                    <a:cubicBezTo>
                      <a:pt x="764117" y="893233"/>
                      <a:pt x="759884" y="874448"/>
                      <a:pt x="757238" y="864394"/>
                    </a:cubicBezTo>
                    <a:cubicBezTo>
                      <a:pt x="754592" y="854340"/>
                      <a:pt x="751681" y="852091"/>
                      <a:pt x="749300" y="841375"/>
                    </a:cubicBezTo>
                    <a:cubicBezTo>
                      <a:pt x="746919" y="830659"/>
                      <a:pt x="744497" y="807834"/>
                      <a:pt x="742950" y="800100"/>
                    </a:cubicBezTo>
                    <a:cubicBezTo>
                      <a:pt x="737011" y="770406"/>
                      <a:pt x="742652" y="802084"/>
                      <a:pt x="736600" y="777875"/>
                    </a:cubicBezTo>
                    <a:cubicBezTo>
                      <a:pt x="735291" y="772640"/>
                      <a:pt x="734638" y="767258"/>
                      <a:pt x="733425" y="762000"/>
                    </a:cubicBezTo>
                    <a:cubicBezTo>
                      <a:pt x="731463" y="753496"/>
                      <a:pt x="729192" y="745067"/>
                      <a:pt x="727075" y="736600"/>
                    </a:cubicBezTo>
                    <a:cubicBezTo>
                      <a:pt x="726017" y="732367"/>
                      <a:pt x="725280" y="728040"/>
                      <a:pt x="723900" y="723900"/>
                    </a:cubicBezTo>
                    <a:lnTo>
                      <a:pt x="717550" y="704850"/>
                    </a:lnTo>
                    <a:cubicBezTo>
                      <a:pt x="716492" y="701675"/>
                      <a:pt x="715618" y="698432"/>
                      <a:pt x="714375" y="695325"/>
                    </a:cubicBezTo>
                    <a:cubicBezTo>
                      <a:pt x="712258" y="690033"/>
                      <a:pt x="709942" y="684817"/>
                      <a:pt x="708025" y="679450"/>
                    </a:cubicBezTo>
                    <a:cubicBezTo>
                      <a:pt x="704648" y="669995"/>
                      <a:pt x="700749" y="660532"/>
                      <a:pt x="698500" y="650875"/>
                    </a:cubicBezTo>
                    <a:cubicBezTo>
                      <a:pt x="696251" y="641218"/>
                      <a:pt x="696649" y="629973"/>
                      <a:pt x="694532" y="621506"/>
                    </a:cubicBezTo>
                    <a:cubicBezTo>
                      <a:pt x="692415" y="613039"/>
                      <a:pt x="689503" y="608542"/>
                      <a:pt x="685799" y="600075"/>
                    </a:cubicBezTo>
                    <a:cubicBezTo>
                      <a:pt x="682095" y="591608"/>
                      <a:pt x="691037" y="595680"/>
                      <a:pt x="672306" y="570706"/>
                    </a:cubicBezTo>
                    <a:cubicBezTo>
                      <a:pt x="671949" y="568566"/>
                      <a:pt x="657357" y="541205"/>
                      <a:pt x="654050" y="533400"/>
                    </a:cubicBezTo>
                    <a:cubicBezTo>
                      <a:pt x="650743" y="525595"/>
                      <a:pt x="654579" y="527050"/>
                      <a:pt x="652462" y="523875"/>
                    </a:cubicBezTo>
                    <a:cubicBezTo>
                      <a:pt x="649430" y="511748"/>
                      <a:pt x="647964" y="500856"/>
                      <a:pt x="645318" y="492919"/>
                    </a:cubicBezTo>
                    <a:cubicBezTo>
                      <a:pt x="642672" y="484982"/>
                      <a:pt x="638704" y="479425"/>
                      <a:pt x="636587" y="476250"/>
                    </a:cubicBezTo>
                    <a:cubicBezTo>
                      <a:pt x="630534" y="427827"/>
                      <a:pt x="625740" y="456142"/>
                      <a:pt x="622300" y="447675"/>
                    </a:cubicBezTo>
                    <a:cubicBezTo>
                      <a:pt x="618860" y="439208"/>
                      <a:pt x="617970" y="428278"/>
                      <a:pt x="615950" y="425450"/>
                    </a:cubicBezTo>
                    <a:cubicBezTo>
                      <a:pt x="612470" y="420578"/>
                      <a:pt x="607483" y="416983"/>
                      <a:pt x="603250" y="412750"/>
                    </a:cubicBezTo>
                    <a:cubicBezTo>
                      <a:pt x="600068" y="403204"/>
                      <a:pt x="600564" y="401906"/>
                      <a:pt x="593725" y="393700"/>
                    </a:cubicBezTo>
                    <a:cubicBezTo>
                      <a:pt x="590850" y="390251"/>
                      <a:pt x="587075" y="387624"/>
                      <a:pt x="584200" y="384175"/>
                    </a:cubicBezTo>
                    <a:cubicBezTo>
                      <a:pt x="581757" y="381244"/>
                      <a:pt x="580403" y="377486"/>
                      <a:pt x="577850" y="374650"/>
                    </a:cubicBezTo>
                    <a:cubicBezTo>
                      <a:pt x="559158" y="353881"/>
                      <a:pt x="562073" y="356724"/>
                      <a:pt x="546100" y="346075"/>
                    </a:cubicBezTo>
                    <a:cubicBezTo>
                      <a:pt x="543983" y="342900"/>
                      <a:pt x="542303" y="339386"/>
                      <a:pt x="539750" y="336550"/>
                    </a:cubicBezTo>
                    <a:cubicBezTo>
                      <a:pt x="532741" y="328763"/>
                      <a:pt x="523337" y="323042"/>
                      <a:pt x="517525" y="314325"/>
                    </a:cubicBezTo>
                    <a:cubicBezTo>
                      <a:pt x="515408" y="311150"/>
                      <a:pt x="513068" y="308113"/>
                      <a:pt x="511175" y="304800"/>
                    </a:cubicBezTo>
                    <a:cubicBezTo>
                      <a:pt x="508827" y="300691"/>
                      <a:pt x="507576" y="295951"/>
                      <a:pt x="504825" y="292100"/>
                    </a:cubicBezTo>
                    <a:cubicBezTo>
                      <a:pt x="502215" y="288446"/>
                      <a:pt x="498257" y="285954"/>
                      <a:pt x="495300" y="282575"/>
                    </a:cubicBezTo>
                    <a:cubicBezTo>
                      <a:pt x="490838" y="277475"/>
                      <a:pt x="487062" y="271800"/>
                      <a:pt x="482600" y="266700"/>
                    </a:cubicBezTo>
                    <a:cubicBezTo>
                      <a:pt x="479643" y="263321"/>
                      <a:pt x="475950" y="260624"/>
                      <a:pt x="473075" y="257175"/>
                    </a:cubicBezTo>
                    <a:cubicBezTo>
                      <a:pt x="459846" y="241300"/>
                      <a:pt x="474662" y="252942"/>
                      <a:pt x="457200" y="241300"/>
                    </a:cubicBezTo>
                    <a:cubicBezTo>
                      <a:pt x="455033" y="234799"/>
                      <a:pt x="453356" y="226984"/>
                      <a:pt x="447675" y="222250"/>
                    </a:cubicBezTo>
                    <a:cubicBezTo>
                      <a:pt x="444039" y="219220"/>
                      <a:pt x="438826" y="218651"/>
                      <a:pt x="434975" y="215900"/>
                    </a:cubicBezTo>
                    <a:cubicBezTo>
                      <a:pt x="416770" y="202897"/>
                      <a:pt x="433024" y="210774"/>
                      <a:pt x="419100" y="196850"/>
                    </a:cubicBezTo>
                    <a:cubicBezTo>
                      <a:pt x="416402" y="194152"/>
                      <a:pt x="412427" y="193035"/>
                      <a:pt x="409575" y="190500"/>
                    </a:cubicBezTo>
                    <a:cubicBezTo>
                      <a:pt x="372905" y="157905"/>
                      <a:pt x="408385" y="183357"/>
                      <a:pt x="371475" y="158750"/>
                    </a:cubicBezTo>
                    <a:cubicBezTo>
                      <a:pt x="340508" y="138105"/>
                      <a:pt x="388632" y="170442"/>
                      <a:pt x="349250" y="142875"/>
                    </a:cubicBezTo>
                    <a:cubicBezTo>
                      <a:pt x="342998" y="138498"/>
                      <a:pt x="335596" y="135571"/>
                      <a:pt x="330200" y="130175"/>
                    </a:cubicBezTo>
                    <a:cubicBezTo>
                      <a:pt x="327025" y="127000"/>
                      <a:pt x="324411" y="123141"/>
                      <a:pt x="320675" y="120650"/>
                    </a:cubicBezTo>
                    <a:cubicBezTo>
                      <a:pt x="317890" y="118794"/>
                      <a:pt x="314076" y="119100"/>
                      <a:pt x="311150" y="117475"/>
                    </a:cubicBezTo>
                    <a:cubicBezTo>
                      <a:pt x="298012" y="110176"/>
                      <a:pt x="291053" y="103574"/>
                      <a:pt x="279400" y="95250"/>
                    </a:cubicBezTo>
                    <a:cubicBezTo>
                      <a:pt x="276295" y="93032"/>
                      <a:pt x="272806" y="91343"/>
                      <a:pt x="269875" y="88900"/>
                    </a:cubicBezTo>
                    <a:cubicBezTo>
                      <a:pt x="266426" y="86025"/>
                      <a:pt x="263799" y="82250"/>
                      <a:pt x="260350" y="79375"/>
                    </a:cubicBezTo>
                    <a:cubicBezTo>
                      <a:pt x="257419" y="76932"/>
                      <a:pt x="253677" y="75560"/>
                      <a:pt x="250825" y="73025"/>
                    </a:cubicBezTo>
                    <a:cubicBezTo>
                      <a:pt x="239037" y="62547"/>
                      <a:pt x="232475" y="52107"/>
                      <a:pt x="219075" y="44450"/>
                    </a:cubicBezTo>
                    <a:cubicBezTo>
                      <a:pt x="216169" y="42790"/>
                      <a:pt x="212476" y="42900"/>
                      <a:pt x="209550" y="41275"/>
                    </a:cubicBezTo>
                    <a:cubicBezTo>
                      <a:pt x="202879" y="37569"/>
                      <a:pt x="197908" y="32544"/>
                      <a:pt x="190500" y="28575"/>
                    </a:cubicBezTo>
                    <a:cubicBezTo>
                      <a:pt x="183092" y="24606"/>
                      <a:pt x="192046" y="23451"/>
                      <a:pt x="165100" y="17463"/>
                    </a:cubicBezTo>
                    <a:cubicBezTo>
                      <a:pt x="159832" y="16292"/>
                      <a:pt x="152079" y="8453"/>
                      <a:pt x="146844" y="7144"/>
                    </a:cubicBezTo>
                    <a:cubicBezTo>
                      <a:pt x="132805" y="3634"/>
                      <a:pt x="111787" y="1191"/>
                      <a:pt x="104775" y="0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4" name="Straight Connector 13"/>
              <p:cNvCxnSpPr>
                <a:stCxn id="12" idx="2"/>
              </p:cNvCxnSpPr>
              <p:nvPr/>
            </p:nvCxnSpPr>
            <p:spPr>
              <a:xfrm flipV="1">
                <a:off x="5705475" y="2981326"/>
                <a:ext cx="1080000" cy="3174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919928" y="306896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6096537" y="322136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6275528" y="3422377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365152" y="371879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424148" y="4015209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432570" y="431162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6365152" y="453603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6288228" y="468843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6156176" y="484083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029875" y="496252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717687" y="3037210"/>
              <a:ext cx="1908675" cy="1984375"/>
              <a:chOff x="1575094" y="3037210"/>
              <a:chExt cx="1908675" cy="1984375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2275901" y="303721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2035469" y="312484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860993" y="327724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17216" y="3478262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1618498" y="377467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575094" y="4071094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1598058" y="436751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1646155" y="459191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711410" y="474431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805282" y="489671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989431" y="501841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Freeform 39"/>
              <p:cNvSpPr/>
              <p:nvPr/>
            </p:nvSpPr>
            <p:spPr>
              <a:xfrm>
                <a:off x="2655094" y="3045608"/>
                <a:ext cx="828675" cy="1964542"/>
              </a:xfrm>
              <a:custGeom>
                <a:avLst/>
                <a:gdLst>
                  <a:gd name="connsiteX0" fmla="*/ 735806 w 828675"/>
                  <a:gd name="connsiteY0" fmla="*/ 4773 h 1964542"/>
                  <a:gd name="connsiteX1" fmla="*/ 735806 w 828675"/>
                  <a:gd name="connsiteY1" fmla="*/ 4773 h 1964542"/>
                  <a:gd name="connsiteX2" fmla="*/ 769144 w 828675"/>
                  <a:gd name="connsiteY2" fmla="*/ 4773 h 1964542"/>
                  <a:gd name="connsiteX3" fmla="*/ 776287 w 828675"/>
                  <a:gd name="connsiteY3" fmla="*/ 11917 h 1964542"/>
                  <a:gd name="connsiteX4" fmla="*/ 778669 w 828675"/>
                  <a:gd name="connsiteY4" fmla="*/ 21442 h 1964542"/>
                  <a:gd name="connsiteX5" fmla="*/ 788194 w 828675"/>
                  <a:gd name="connsiteY5" fmla="*/ 35730 h 1964542"/>
                  <a:gd name="connsiteX6" fmla="*/ 790575 w 828675"/>
                  <a:gd name="connsiteY6" fmla="*/ 42873 h 1964542"/>
                  <a:gd name="connsiteX7" fmla="*/ 795337 w 828675"/>
                  <a:gd name="connsiteY7" fmla="*/ 59542 h 1964542"/>
                  <a:gd name="connsiteX8" fmla="*/ 800100 w 828675"/>
                  <a:gd name="connsiteY8" fmla="*/ 83355 h 1964542"/>
                  <a:gd name="connsiteX9" fmla="*/ 804862 w 828675"/>
                  <a:gd name="connsiteY9" fmla="*/ 90498 h 1964542"/>
                  <a:gd name="connsiteX10" fmla="*/ 807244 w 828675"/>
                  <a:gd name="connsiteY10" fmla="*/ 100023 h 1964542"/>
                  <a:gd name="connsiteX11" fmla="*/ 807244 w 828675"/>
                  <a:gd name="connsiteY11" fmla="*/ 200036 h 1964542"/>
                  <a:gd name="connsiteX12" fmla="*/ 800100 w 828675"/>
                  <a:gd name="connsiteY12" fmla="*/ 240517 h 1964542"/>
                  <a:gd name="connsiteX13" fmla="*/ 795337 w 828675"/>
                  <a:gd name="connsiteY13" fmla="*/ 264330 h 1964542"/>
                  <a:gd name="connsiteX14" fmla="*/ 790575 w 828675"/>
                  <a:gd name="connsiteY14" fmla="*/ 285761 h 1964542"/>
                  <a:gd name="connsiteX15" fmla="*/ 785812 w 828675"/>
                  <a:gd name="connsiteY15" fmla="*/ 292905 h 1964542"/>
                  <a:gd name="connsiteX16" fmla="*/ 783431 w 828675"/>
                  <a:gd name="connsiteY16" fmla="*/ 307192 h 1964542"/>
                  <a:gd name="connsiteX17" fmla="*/ 781050 w 828675"/>
                  <a:gd name="connsiteY17" fmla="*/ 314336 h 1964542"/>
                  <a:gd name="connsiteX18" fmla="*/ 778669 w 828675"/>
                  <a:gd name="connsiteY18" fmla="*/ 323861 h 1964542"/>
                  <a:gd name="connsiteX19" fmla="*/ 773906 w 828675"/>
                  <a:gd name="connsiteY19" fmla="*/ 338148 h 1964542"/>
                  <a:gd name="connsiteX20" fmla="*/ 769144 w 828675"/>
                  <a:gd name="connsiteY20" fmla="*/ 357198 h 1964542"/>
                  <a:gd name="connsiteX21" fmla="*/ 766762 w 828675"/>
                  <a:gd name="connsiteY21" fmla="*/ 378630 h 1964542"/>
                  <a:gd name="connsiteX22" fmla="*/ 762000 w 828675"/>
                  <a:gd name="connsiteY22" fmla="*/ 392917 h 1964542"/>
                  <a:gd name="connsiteX23" fmla="*/ 759619 w 828675"/>
                  <a:gd name="connsiteY23" fmla="*/ 400061 h 1964542"/>
                  <a:gd name="connsiteX24" fmla="*/ 757237 w 828675"/>
                  <a:gd name="connsiteY24" fmla="*/ 411967 h 1964542"/>
                  <a:gd name="connsiteX25" fmla="*/ 752475 w 828675"/>
                  <a:gd name="connsiteY25" fmla="*/ 435780 h 1964542"/>
                  <a:gd name="connsiteX26" fmla="*/ 750094 w 828675"/>
                  <a:gd name="connsiteY26" fmla="*/ 442923 h 1964542"/>
                  <a:gd name="connsiteX27" fmla="*/ 747712 w 828675"/>
                  <a:gd name="connsiteY27" fmla="*/ 452448 h 1964542"/>
                  <a:gd name="connsiteX28" fmla="*/ 742950 w 828675"/>
                  <a:gd name="connsiteY28" fmla="*/ 466736 h 1964542"/>
                  <a:gd name="connsiteX29" fmla="*/ 738187 w 828675"/>
                  <a:gd name="connsiteY29" fmla="*/ 488167 h 1964542"/>
                  <a:gd name="connsiteX30" fmla="*/ 735806 w 828675"/>
                  <a:gd name="connsiteY30" fmla="*/ 500073 h 1964542"/>
                  <a:gd name="connsiteX31" fmla="*/ 731044 w 828675"/>
                  <a:gd name="connsiteY31" fmla="*/ 514361 h 1964542"/>
                  <a:gd name="connsiteX32" fmla="*/ 728662 w 828675"/>
                  <a:gd name="connsiteY32" fmla="*/ 523886 h 1964542"/>
                  <a:gd name="connsiteX33" fmla="*/ 726281 w 828675"/>
                  <a:gd name="connsiteY33" fmla="*/ 531030 h 1964542"/>
                  <a:gd name="connsiteX34" fmla="*/ 723900 w 828675"/>
                  <a:gd name="connsiteY34" fmla="*/ 542936 h 1964542"/>
                  <a:gd name="connsiteX35" fmla="*/ 716756 w 828675"/>
                  <a:gd name="connsiteY35" fmla="*/ 559605 h 1964542"/>
                  <a:gd name="connsiteX36" fmla="*/ 711994 w 828675"/>
                  <a:gd name="connsiteY36" fmla="*/ 578655 h 1964542"/>
                  <a:gd name="connsiteX37" fmla="*/ 707231 w 828675"/>
                  <a:gd name="connsiteY37" fmla="*/ 595323 h 1964542"/>
                  <a:gd name="connsiteX38" fmla="*/ 702469 w 828675"/>
                  <a:gd name="connsiteY38" fmla="*/ 602467 h 1964542"/>
                  <a:gd name="connsiteX39" fmla="*/ 695325 w 828675"/>
                  <a:gd name="connsiteY39" fmla="*/ 628661 h 1964542"/>
                  <a:gd name="connsiteX40" fmla="*/ 692944 w 828675"/>
                  <a:gd name="connsiteY40" fmla="*/ 635805 h 1964542"/>
                  <a:gd name="connsiteX41" fmla="*/ 688181 w 828675"/>
                  <a:gd name="connsiteY41" fmla="*/ 642948 h 1964542"/>
                  <a:gd name="connsiteX42" fmla="*/ 683419 w 828675"/>
                  <a:gd name="connsiteY42" fmla="*/ 671523 h 1964542"/>
                  <a:gd name="connsiteX43" fmla="*/ 678656 w 828675"/>
                  <a:gd name="connsiteY43" fmla="*/ 697717 h 1964542"/>
                  <a:gd name="connsiteX44" fmla="*/ 671512 w 828675"/>
                  <a:gd name="connsiteY44" fmla="*/ 762011 h 1964542"/>
                  <a:gd name="connsiteX45" fmla="*/ 669131 w 828675"/>
                  <a:gd name="connsiteY45" fmla="*/ 790586 h 1964542"/>
                  <a:gd name="connsiteX46" fmla="*/ 666750 w 828675"/>
                  <a:gd name="connsiteY46" fmla="*/ 800111 h 1964542"/>
                  <a:gd name="connsiteX47" fmla="*/ 659606 w 828675"/>
                  <a:gd name="connsiteY47" fmla="*/ 838211 h 1964542"/>
                  <a:gd name="connsiteX48" fmla="*/ 661987 w 828675"/>
                  <a:gd name="connsiteY48" fmla="*/ 1093005 h 1964542"/>
                  <a:gd name="connsiteX49" fmla="*/ 666750 w 828675"/>
                  <a:gd name="connsiteY49" fmla="*/ 1119198 h 1964542"/>
                  <a:gd name="connsiteX50" fmla="*/ 676275 w 828675"/>
                  <a:gd name="connsiteY50" fmla="*/ 1178730 h 1964542"/>
                  <a:gd name="connsiteX51" fmla="*/ 683419 w 828675"/>
                  <a:gd name="connsiteY51" fmla="*/ 1221592 h 1964542"/>
                  <a:gd name="connsiteX52" fmla="*/ 692944 w 828675"/>
                  <a:gd name="connsiteY52" fmla="*/ 1247786 h 1964542"/>
                  <a:gd name="connsiteX53" fmla="*/ 695325 w 828675"/>
                  <a:gd name="connsiteY53" fmla="*/ 1254930 h 1964542"/>
                  <a:gd name="connsiteX54" fmla="*/ 697706 w 828675"/>
                  <a:gd name="connsiteY54" fmla="*/ 1264455 h 1964542"/>
                  <a:gd name="connsiteX55" fmla="*/ 702469 w 828675"/>
                  <a:gd name="connsiteY55" fmla="*/ 1273980 h 1964542"/>
                  <a:gd name="connsiteX56" fmla="*/ 704850 w 828675"/>
                  <a:gd name="connsiteY56" fmla="*/ 1290648 h 1964542"/>
                  <a:gd name="connsiteX57" fmla="*/ 707231 w 828675"/>
                  <a:gd name="connsiteY57" fmla="*/ 1297792 h 1964542"/>
                  <a:gd name="connsiteX58" fmla="*/ 709612 w 828675"/>
                  <a:gd name="connsiteY58" fmla="*/ 1314461 h 1964542"/>
                  <a:gd name="connsiteX59" fmla="*/ 711994 w 828675"/>
                  <a:gd name="connsiteY59" fmla="*/ 1333511 h 1964542"/>
                  <a:gd name="connsiteX60" fmla="*/ 716756 w 828675"/>
                  <a:gd name="connsiteY60" fmla="*/ 1343036 h 1964542"/>
                  <a:gd name="connsiteX61" fmla="*/ 719137 w 828675"/>
                  <a:gd name="connsiteY61" fmla="*/ 1366848 h 1964542"/>
                  <a:gd name="connsiteX62" fmla="*/ 721519 w 828675"/>
                  <a:gd name="connsiteY62" fmla="*/ 1376373 h 1964542"/>
                  <a:gd name="connsiteX63" fmla="*/ 723900 w 828675"/>
                  <a:gd name="connsiteY63" fmla="*/ 1390661 h 1964542"/>
                  <a:gd name="connsiteX64" fmla="*/ 731044 w 828675"/>
                  <a:gd name="connsiteY64" fmla="*/ 1431142 h 1964542"/>
                  <a:gd name="connsiteX65" fmla="*/ 733425 w 828675"/>
                  <a:gd name="connsiteY65" fmla="*/ 1438286 h 1964542"/>
                  <a:gd name="connsiteX66" fmla="*/ 738187 w 828675"/>
                  <a:gd name="connsiteY66" fmla="*/ 1469242 h 1964542"/>
                  <a:gd name="connsiteX67" fmla="*/ 742950 w 828675"/>
                  <a:gd name="connsiteY67" fmla="*/ 1485911 h 1964542"/>
                  <a:gd name="connsiteX68" fmla="*/ 747712 w 828675"/>
                  <a:gd name="connsiteY68" fmla="*/ 1502580 h 1964542"/>
                  <a:gd name="connsiteX69" fmla="*/ 752475 w 828675"/>
                  <a:gd name="connsiteY69" fmla="*/ 1512105 h 1964542"/>
                  <a:gd name="connsiteX70" fmla="*/ 754856 w 828675"/>
                  <a:gd name="connsiteY70" fmla="*/ 1526392 h 1964542"/>
                  <a:gd name="connsiteX71" fmla="*/ 759619 w 828675"/>
                  <a:gd name="connsiteY71" fmla="*/ 1540680 h 1964542"/>
                  <a:gd name="connsiteX72" fmla="*/ 764381 w 828675"/>
                  <a:gd name="connsiteY72" fmla="*/ 1554967 h 1964542"/>
                  <a:gd name="connsiteX73" fmla="*/ 766762 w 828675"/>
                  <a:gd name="connsiteY73" fmla="*/ 1562111 h 1964542"/>
                  <a:gd name="connsiteX74" fmla="*/ 773906 w 828675"/>
                  <a:gd name="connsiteY74" fmla="*/ 1585923 h 1964542"/>
                  <a:gd name="connsiteX75" fmla="*/ 778669 w 828675"/>
                  <a:gd name="connsiteY75" fmla="*/ 1600211 h 1964542"/>
                  <a:gd name="connsiteX76" fmla="*/ 788194 w 828675"/>
                  <a:gd name="connsiteY76" fmla="*/ 1614498 h 1964542"/>
                  <a:gd name="connsiteX77" fmla="*/ 790575 w 828675"/>
                  <a:gd name="connsiteY77" fmla="*/ 1621642 h 1964542"/>
                  <a:gd name="connsiteX78" fmla="*/ 800100 w 828675"/>
                  <a:gd name="connsiteY78" fmla="*/ 1635930 h 1964542"/>
                  <a:gd name="connsiteX79" fmla="*/ 804862 w 828675"/>
                  <a:gd name="connsiteY79" fmla="*/ 1650217 h 1964542"/>
                  <a:gd name="connsiteX80" fmla="*/ 807244 w 828675"/>
                  <a:gd name="connsiteY80" fmla="*/ 1657361 h 1964542"/>
                  <a:gd name="connsiteX81" fmla="*/ 809625 w 828675"/>
                  <a:gd name="connsiteY81" fmla="*/ 1666886 h 1964542"/>
                  <a:gd name="connsiteX82" fmla="*/ 814387 w 828675"/>
                  <a:gd name="connsiteY82" fmla="*/ 1676411 h 1964542"/>
                  <a:gd name="connsiteX83" fmla="*/ 816769 w 828675"/>
                  <a:gd name="connsiteY83" fmla="*/ 1683555 h 1964542"/>
                  <a:gd name="connsiteX84" fmla="*/ 819150 w 828675"/>
                  <a:gd name="connsiteY84" fmla="*/ 1700223 h 1964542"/>
                  <a:gd name="connsiteX85" fmla="*/ 821531 w 828675"/>
                  <a:gd name="connsiteY85" fmla="*/ 1709748 h 1964542"/>
                  <a:gd name="connsiteX86" fmla="*/ 823912 w 828675"/>
                  <a:gd name="connsiteY86" fmla="*/ 1745467 h 1964542"/>
                  <a:gd name="connsiteX87" fmla="*/ 826294 w 828675"/>
                  <a:gd name="connsiteY87" fmla="*/ 1762136 h 1964542"/>
                  <a:gd name="connsiteX88" fmla="*/ 828675 w 828675"/>
                  <a:gd name="connsiteY88" fmla="*/ 1781186 h 1964542"/>
                  <a:gd name="connsiteX89" fmla="*/ 823912 w 828675"/>
                  <a:gd name="connsiteY89" fmla="*/ 1816905 h 1964542"/>
                  <a:gd name="connsiteX90" fmla="*/ 819150 w 828675"/>
                  <a:gd name="connsiteY90" fmla="*/ 1831192 h 1964542"/>
                  <a:gd name="connsiteX91" fmla="*/ 814387 w 828675"/>
                  <a:gd name="connsiteY91" fmla="*/ 1838336 h 1964542"/>
                  <a:gd name="connsiteX92" fmla="*/ 812006 w 828675"/>
                  <a:gd name="connsiteY92" fmla="*/ 1845480 h 1964542"/>
                  <a:gd name="connsiteX93" fmla="*/ 788194 w 828675"/>
                  <a:gd name="connsiteY93" fmla="*/ 1866911 h 1964542"/>
                  <a:gd name="connsiteX94" fmla="*/ 773906 w 828675"/>
                  <a:gd name="connsiteY94" fmla="*/ 1878817 h 1964542"/>
                  <a:gd name="connsiteX95" fmla="*/ 769144 w 828675"/>
                  <a:gd name="connsiteY95" fmla="*/ 1885961 h 1964542"/>
                  <a:gd name="connsiteX96" fmla="*/ 754856 w 828675"/>
                  <a:gd name="connsiteY96" fmla="*/ 1897867 h 1964542"/>
                  <a:gd name="connsiteX97" fmla="*/ 742950 w 828675"/>
                  <a:gd name="connsiteY97" fmla="*/ 1909773 h 1964542"/>
                  <a:gd name="connsiteX98" fmla="*/ 726281 w 828675"/>
                  <a:gd name="connsiteY98" fmla="*/ 1916917 h 1964542"/>
                  <a:gd name="connsiteX99" fmla="*/ 716756 w 828675"/>
                  <a:gd name="connsiteY99" fmla="*/ 1924061 h 1964542"/>
                  <a:gd name="connsiteX100" fmla="*/ 702469 w 828675"/>
                  <a:gd name="connsiteY100" fmla="*/ 1928823 h 1964542"/>
                  <a:gd name="connsiteX101" fmla="*/ 695325 w 828675"/>
                  <a:gd name="connsiteY101" fmla="*/ 1933586 h 1964542"/>
                  <a:gd name="connsiteX102" fmla="*/ 688181 w 828675"/>
                  <a:gd name="connsiteY102" fmla="*/ 1935967 h 1964542"/>
                  <a:gd name="connsiteX103" fmla="*/ 669131 w 828675"/>
                  <a:gd name="connsiteY103" fmla="*/ 1940730 h 1964542"/>
                  <a:gd name="connsiteX104" fmla="*/ 659606 w 828675"/>
                  <a:gd name="connsiteY104" fmla="*/ 1943111 h 1964542"/>
                  <a:gd name="connsiteX105" fmla="*/ 650081 w 828675"/>
                  <a:gd name="connsiteY105" fmla="*/ 1945492 h 1964542"/>
                  <a:gd name="connsiteX106" fmla="*/ 621506 w 828675"/>
                  <a:gd name="connsiteY106" fmla="*/ 1952636 h 1964542"/>
                  <a:gd name="connsiteX107" fmla="*/ 564356 w 828675"/>
                  <a:gd name="connsiteY107" fmla="*/ 1957398 h 1964542"/>
                  <a:gd name="connsiteX108" fmla="*/ 554831 w 828675"/>
                  <a:gd name="connsiteY108" fmla="*/ 1959780 h 1964542"/>
                  <a:gd name="connsiteX109" fmla="*/ 497681 w 828675"/>
                  <a:gd name="connsiteY109" fmla="*/ 1964542 h 1964542"/>
                  <a:gd name="connsiteX110" fmla="*/ 404812 w 828675"/>
                  <a:gd name="connsiteY110" fmla="*/ 1962161 h 1964542"/>
                  <a:gd name="connsiteX111" fmla="*/ 395287 w 828675"/>
                  <a:gd name="connsiteY111" fmla="*/ 1957398 h 1964542"/>
                  <a:gd name="connsiteX112" fmla="*/ 383381 w 828675"/>
                  <a:gd name="connsiteY112" fmla="*/ 1955017 h 1964542"/>
                  <a:gd name="connsiteX113" fmla="*/ 369094 w 828675"/>
                  <a:gd name="connsiteY113" fmla="*/ 1947873 h 1964542"/>
                  <a:gd name="connsiteX114" fmla="*/ 354806 w 828675"/>
                  <a:gd name="connsiteY114" fmla="*/ 1940730 h 1964542"/>
                  <a:gd name="connsiteX115" fmla="*/ 347662 w 828675"/>
                  <a:gd name="connsiteY115" fmla="*/ 1933586 h 1964542"/>
                  <a:gd name="connsiteX116" fmla="*/ 338137 w 828675"/>
                  <a:gd name="connsiteY116" fmla="*/ 1931205 h 1964542"/>
                  <a:gd name="connsiteX117" fmla="*/ 316706 w 828675"/>
                  <a:gd name="connsiteY117" fmla="*/ 1914536 h 1964542"/>
                  <a:gd name="connsiteX118" fmla="*/ 302419 w 828675"/>
                  <a:gd name="connsiteY118" fmla="*/ 1905011 h 1964542"/>
                  <a:gd name="connsiteX119" fmla="*/ 290512 w 828675"/>
                  <a:gd name="connsiteY119" fmla="*/ 1893105 h 1964542"/>
                  <a:gd name="connsiteX120" fmla="*/ 276225 w 828675"/>
                  <a:gd name="connsiteY120" fmla="*/ 1878817 h 1964542"/>
                  <a:gd name="connsiteX121" fmla="*/ 257175 w 828675"/>
                  <a:gd name="connsiteY121" fmla="*/ 1864530 h 1964542"/>
                  <a:gd name="connsiteX122" fmla="*/ 238125 w 828675"/>
                  <a:gd name="connsiteY122" fmla="*/ 1845480 h 1964542"/>
                  <a:gd name="connsiteX123" fmla="*/ 226219 w 828675"/>
                  <a:gd name="connsiteY123" fmla="*/ 1835955 h 1964542"/>
                  <a:gd name="connsiteX124" fmla="*/ 211931 w 828675"/>
                  <a:gd name="connsiteY124" fmla="*/ 1824048 h 1964542"/>
                  <a:gd name="connsiteX125" fmla="*/ 207169 w 828675"/>
                  <a:gd name="connsiteY125" fmla="*/ 1816905 h 1964542"/>
                  <a:gd name="connsiteX126" fmla="*/ 190500 w 828675"/>
                  <a:gd name="connsiteY126" fmla="*/ 1800236 h 1964542"/>
                  <a:gd name="connsiteX127" fmla="*/ 176212 w 828675"/>
                  <a:gd name="connsiteY127" fmla="*/ 1781186 h 1964542"/>
                  <a:gd name="connsiteX128" fmla="*/ 171450 w 828675"/>
                  <a:gd name="connsiteY128" fmla="*/ 1774042 h 1964542"/>
                  <a:gd name="connsiteX129" fmla="*/ 164306 w 828675"/>
                  <a:gd name="connsiteY129" fmla="*/ 1766898 h 1964542"/>
                  <a:gd name="connsiteX130" fmla="*/ 154781 w 828675"/>
                  <a:gd name="connsiteY130" fmla="*/ 1750230 h 1964542"/>
                  <a:gd name="connsiteX131" fmla="*/ 150019 w 828675"/>
                  <a:gd name="connsiteY131" fmla="*/ 1740705 h 1964542"/>
                  <a:gd name="connsiteX132" fmla="*/ 142875 w 828675"/>
                  <a:gd name="connsiteY132" fmla="*/ 1728798 h 1964542"/>
                  <a:gd name="connsiteX133" fmla="*/ 135731 w 828675"/>
                  <a:gd name="connsiteY133" fmla="*/ 1719273 h 1964542"/>
                  <a:gd name="connsiteX134" fmla="*/ 116681 w 828675"/>
                  <a:gd name="connsiteY134" fmla="*/ 1681173 h 1964542"/>
                  <a:gd name="connsiteX135" fmla="*/ 114300 w 828675"/>
                  <a:gd name="connsiteY135" fmla="*/ 1674030 h 1964542"/>
                  <a:gd name="connsiteX136" fmla="*/ 107156 w 828675"/>
                  <a:gd name="connsiteY136" fmla="*/ 1664505 h 1964542"/>
                  <a:gd name="connsiteX137" fmla="*/ 100012 w 828675"/>
                  <a:gd name="connsiteY137" fmla="*/ 1645455 h 1964542"/>
                  <a:gd name="connsiteX138" fmla="*/ 95250 w 828675"/>
                  <a:gd name="connsiteY138" fmla="*/ 1638311 h 1964542"/>
                  <a:gd name="connsiteX139" fmla="*/ 90487 w 828675"/>
                  <a:gd name="connsiteY139" fmla="*/ 1628786 h 1964542"/>
                  <a:gd name="connsiteX140" fmla="*/ 88106 w 828675"/>
                  <a:gd name="connsiteY140" fmla="*/ 1619261 h 1964542"/>
                  <a:gd name="connsiteX141" fmla="*/ 85725 w 828675"/>
                  <a:gd name="connsiteY141" fmla="*/ 1604973 h 1964542"/>
                  <a:gd name="connsiteX142" fmla="*/ 78581 w 828675"/>
                  <a:gd name="connsiteY142" fmla="*/ 1590686 h 1964542"/>
                  <a:gd name="connsiteX143" fmla="*/ 76200 w 828675"/>
                  <a:gd name="connsiteY143" fmla="*/ 1581161 h 1964542"/>
                  <a:gd name="connsiteX144" fmla="*/ 71437 w 828675"/>
                  <a:gd name="connsiteY144" fmla="*/ 1571636 h 1964542"/>
                  <a:gd name="connsiteX145" fmla="*/ 69056 w 828675"/>
                  <a:gd name="connsiteY145" fmla="*/ 1554967 h 1964542"/>
                  <a:gd name="connsiteX146" fmla="*/ 64294 w 828675"/>
                  <a:gd name="connsiteY146" fmla="*/ 1538298 h 1964542"/>
                  <a:gd name="connsiteX147" fmla="*/ 61912 w 828675"/>
                  <a:gd name="connsiteY147" fmla="*/ 1526392 h 1964542"/>
                  <a:gd name="connsiteX148" fmla="*/ 59531 w 828675"/>
                  <a:gd name="connsiteY148" fmla="*/ 1519248 h 1964542"/>
                  <a:gd name="connsiteX149" fmla="*/ 57150 w 828675"/>
                  <a:gd name="connsiteY149" fmla="*/ 1509723 h 1964542"/>
                  <a:gd name="connsiteX150" fmla="*/ 54769 w 828675"/>
                  <a:gd name="connsiteY150" fmla="*/ 1497817 h 1964542"/>
                  <a:gd name="connsiteX151" fmla="*/ 50006 w 828675"/>
                  <a:gd name="connsiteY151" fmla="*/ 1481148 h 1964542"/>
                  <a:gd name="connsiteX152" fmla="*/ 45244 w 828675"/>
                  <a:gd name="connsiteY152" fmla="*/ 1457336 h 1964542"/>
                  <a:gd name="connsiteX153" fmla="*/ 40481 w 828675"/>
                  <a:gd name="connsiteY153" fmla="*/ 1431142 h 1964542"/>
                  <a:gd name="connsiteX154" fmla="*/ 35719 w 828675"/>
                  <a:gd name="connsiteY154" fmla="*/ 1407330 h 1964542"/>
                  <a:gd name="connsiteX155" fmla="*/ 28575 w 828675"/>
                  <a:gd name="connsiteY155" fmla="*/ 1381136 h 1964542"/>
                  <a:gd name="connsiteX156" fmla="*/ 26194 w 828675"/>
                  <a:gd name="connsiteY156" fmla="*/ 1357323 h 1964542"/>
                  <a:gd name="connsiteX157" fmla="*/ 21431 w 828675"/>
                  <a:gd name="connsiteY157" fmla="*/ 1347798 h 1964542"/>
                  <a:gd name="connsiteX158" fmla="*/ 16669 w 828675"/>
                  <a:gd name="connsiteY158" fmla="*/ 1328748 h 1964542"/>
                  <a:gd name="connsiteX159" fmla="*/ 14287 w 828675"/>
                  <a:gd name="connsiteY159" fmla="*/ 1304936 h 1964542"/>
                  <a:gd name="connsiteX160" fmla="*/ 11906 w 828675"/>
                  <a:gd name="connsiteY160" fmla="*/ 1293030 h 1964542"/>
                  <a:gd name="connsiteX161" fmla="*/ 7144 w 828675"/>
                  <a:gd name="connsiteY161" fmla="*/ 1259692 h 1964542"/>
                  <a:gd name="connsiteX162" fmla="*/ 4762 w 828675"/>
                  <a:gd name="connsiteY162" fmla="*/ 1219211 h 1964542"/>
                  <a:gd name="connsiteX163" fmla="*/ 0 w 828675"/>
                  <a:gd name="connsiteY163" fmla="*/ 1183492 h 1964542"/>
                  <a:gd name="connsiteX164" fmla="*/ 2381 w 828675"/>
                  <a:gd name="connsiteY164" fmla="*/ 859642 h 1964542"/>
                  <a:gd name="connsiteX165" fmla="*/ 7144 w 828675"/>
                  <a:gd name="connsiteY165" fmla="*/ 845355 h 1964542"/>
                  <a:gd name="connsiteX166" fmla="*/ 11906 w 828675"/>
                  <a:gd name="connsiteY166" fmla="*/ 816780 h 1964542"/>
                  <a:gd name="connsiteX167" fmla="*/ 16669 w 828675"/>
                  <a:gd name="connsiteY167" fmla="*/ 809636 h 1964542"/>
                  <a:gd name="connsiteX168" fmla="*/ 21431 w 828675"/>
                  <a:gd name="connsiteY168" fmla="*/ 788205 h 1964542"/>
                  <a:gd name="connsiteX169" fmla="*/ 28575 w 828675"/>
                  <a:gd name="connsiteY169" fmla="*/ 769155 h 1964542"/>
                  <a:gd name="connsiteX170" fmla="*/ 33337 w 828675"/>
                  <a:gd name="connsiteY170" fmla="*/ 750105 h 1964542"/>
                  <a:gd name="connsiteX171" fmla="*/ 35719 w 828675"/>
                  <a:gd name="connsiteY171" fmla="*/ 728673 h 1964542"/>
                  <a:gd name="connsiteX172" fmla="*/ 40481 w 828675"/>
                  <a:gd name="connsiteY172" fmla="*/ 702480 h 1964542"/>
                  <a:gd name="connsiteX173" fmla="*/ 42862 w 828675"/>
                  <a:gd name="connsiteY173" fmla="*/ 685811 h 1964542"/>
                  <a:gd name="connsiteX174" fmla="*/ 47625 w 828675"/>
                  <a:gd name="connsiteY174" fmla="*/ 671523 h 1964542"/>
                  <a:gd name="connsiteX175" fmla="*/ 52387 w 828675"/>
                  <a:gd name="connsiteY175" fmla="*/ 654855 h 1964542"/>
                  <a:gd name="connsiteX176" fmla="*/ 57150 w 828675"/>
                  <a:gd name="connsiteY176" fmla="*/ 626280 h 1964542"/>
                  <a:gd name="connsiteX177" fmla="*/ 61912 w 828675"/>
                  <a:gd name="connsiteY177" fmla="*/ 619136 h 1964542"/>
                  <a:gd name="connsiteX178" fmla="*/ 66675 w 828675"/>
                  <a:gd name="connsiteY178" fmla="*/ 602467 h 1964542"/>
                  <a:gd name="connsiteX179" fmla="*/ 69056 w 828675"/>
                  <a:gd name="connsiteY179" fmla="*/ 592942 h 1964542"/>
                  <a:gd name="connsiteX180" fmla="*/ 76200 w 828675"/>
                  <a:gd name="connsiteY180" fmla="*/ 576273 h 1964542"/>
                  <a:gd name="connsiteX181" fmla="*/ 78581 w 828675"/>
                  <a:gd name="connsiteY181" fmla="*/ 566748 h 1964542"/>
                  <a:gd name="connsiteX182" fmla="*/ 83344 w 828675"/>
                  <a:gd name="connsiteY182" fmla="*/ 554842 h 1964542"/>
                  <a:gd name="connsiteX183" fmla="*/ 85725 w 828675"/>
                  <a:gd name="connsiteY183" fmla="*/ 540555 h 1964542"/>
                  <a:gd name="connsiteX184" fmla="*/ 90487 w 828675"/>
                  <a:gd name="connsiteY184" fmla="*/ 531030 h 1964542"/>
                  <a:gd name="connsiteX185" fmla="*/ 95250 w 828675"/>
                  <a:gd name="connsiteY185" fmla="*/ 519123 h 1964542"/>
                  <a:gd name="connsiteX186" fmla="*/ 102394 w 828675"/>
                  <a:gd name="connsiteY186" fmla="*/ 502455 h 1964542"/>
                  <a:gd name="connsiteX187" fmla="*/ 111919 w 828675"/>
                  <a:gd name="connsiteY187" fmla="*/ 483405 h 1964542"/>
                  <a:gd name="connsiteX188" fmla="*/ 116681 w 828675"/>
                  <a:gd name="connsiteY188" fmla="*/ 464355 h 1964542"/>
                  <a:gd name="connsiteX189" fmla="*/ 123825 w 828675"/>
                  <a:gd name="connsiteY189" fmla="*/ 457211 h 1964542"/>
                  <a:gd name="connsiteX190" fmla="*/ 126206 w 828675"/>
                  <a:gd name="connsiteY190" fmla="*/ 450067 h 1964542"/>
                  <a:gd name="connsiteX191" fmla="*/ 128587 w 828675"/>
                  <a:gd name="connsiteY191" fmla="*/ 440542 h 1964542"/>
                  <a:gd name="connsiteX192" fmla="*/ 135731 w 828675"/>
                  <a:gd name="connsiteY192" fmla="*/ 433398 h 1964542"/>
                  <a:gd name="connsiteX193" fmla="*/ 150019 w 828675"/>
                  <a:gd name="connsiteY193" fmla="*/ 409586 h 1964542"/>
                  <a:gd name="connsiteX194" fmla="*/ 157162 w 828675"/>
                  <a:gd name="connsiteY194" fmla="*/ 400061 h 1964542"/>
                  <a:gd name="connsiteX195" fmla="*/ 166687 w 828675"/>
                  <a:gd name="connsiteY195" fmla="*/ 383392 h 1964542"/>
                  <a:gd name="connsiteX196" fmla="*/ 178594 w 828675"/>
                  <a:gd name="connsiteY196" fmla="*/ 364342 h 1964542"/>
                  <a:gd name="connsiteX197" fmla="*/ 188119 w 828675"/>
                  <a:gd name="connsiteY197" fmla="*/ 342911 h 1964542"/>
                  <a:gd name="connsiteX198" fmla="*/ 197644 w 828675"/>
                  <a:gd name="connsiteY198" fmla="*/ 333386 h 1964542"/>
                  <a:gd name="connsiteX199" fmla="*/ 202406 w 828675"/>
                  <a:gd name="connsiteY199" fmla="*/ 326242 h 1964542"/>
                  <a:gd name="connsiteX200" fmla="*/ 211931 w 828675"/>
                  <a:gd name="connsiteY200" fmla="*/ 316717 h 1964542"/>
                  <a:gd name="connsiteX201" fmla="*/ 216694 w 828675"/>
                  <a:gd name="connsiteY201" fmla="*/ 309573 h 1964542"/>
                  <a:gd name="connsiteX202" fmla="*/ 226219 w 828675"/>
                  <a:gd name="connsiteY202" fmla="*/ 300048 h 1964542"/>
                  <a:gd name="connsiteX203" fmla="*/ 242887 w 828675"/>
                  <a:gd name="connsiteY203" fmla="*/ 278617 h 1964542"/>
                  <a:gd name="connsiteX204" fmla="*/ 247650 w 828675"/>
                  <a:gd name="connsiteY204" fmla="*/ 271473 h 1964542"/>
                  <a:gd name="connsiteX205" fmla="*/ 254794 w 828675"/>
                  <a:gd name="connsiteY205" fmla="*/ 266711 h 1964542"/>
                  <a:gd name="connsiteX206" fmla="*/ 278606 w 828675"/>
                  <a:gd name="connsiteY206" fmla="*/ 238136 h 1964542"/>
                  <a:gd name="connsiteX207" fmla="*/ 288131 w 828675"/>
                  <a:gd name="connsiteY207" fmla="*/ 228611 h 1964542"/>
                  <a:gd name="connsiteX208" fmla="*/ 297656 w 828675"/>
                  <a:gd name="connsiteY208" fmla="*/ 219086 h 1964542"/>
                  <a:gd name="connsiteX209" fmla="*/ 314325 w 828675"/>
                  <a:gd name="connsiteY209" fmla="*/ 207180 h 1964542"/>
                  <a:gd name="connsiteX210" fmla="*/ 326231 w 828675"/>
                  <a:gd name="connsiteY210" fmla="*/ 192892 h 1964542"/>
                  <a:gd name="connsiteX211" fmla="*/ 340519 w 828675"/>
                  <a:gd name="connsiteY211" fmla="*/ 176223 h 1964542"/>
                  <a:gd name="connsiteX212" fmla="*/ 352425 w 828675"/>
                  <a:gd name="connsiteY212" fmla="*/ 166698 h 1964542"/>
                  <a:gd name="connsiteX213" fmla="*/ 364331 w 828675"/>
                  <a:gd name="connsiteY213" fmla="*/ 152411 h 1964542"/>
                  <a:gd name="connsiteX214" fmla="*/ 371475 w 828675"/>
                  <a:gd name="connsiteY214" fmla="*/ 147648 h 1964542"/>
                  <a:gd name="connsiteX215" fmla="*/ 378619 w 828675"/>
                  <a:gd name="connsiteY215" fmla="*/ 138123 h 1964542"/>
                  <a:gd name="connsiteX216" fmla="*/ 400050 w 828675"/>
                  <a:gd name="connsiteY216" fmla="*/ 123836 h 1964542"/>
                  <a:gd name="connsiteX217" fmla="*/ 428625 w 828675"/>
                  <a:gd name="connsiteY217" fmla="*/ 102405 h 1964542"/>
                  <a:gd name="connsiteX218" fmla="*/ 438150 w 828675"/>
                  <a:gd name="connsiteY218" fmla="*/ 97642 h 1964542"/>
                  <a:gd name="connsiteX219" fmla="*/ 442912 w 828675"/>
                  <a:gd name="connsiteY219" fmla="*/ 90498 h 1964542"/>
                  <a:gd name="connsiteX220" fmla="*/ 461962 w 828675"/>
                  <a:gd name="connsiteY220" fmla="*/ 83355 h 1964542"/>
                  <a:gd name="connsiteX221" fmla="*/ 469106 w 828675"/>
                  <a:gd name="connsiteY221" fmla="*/ 80973 h 1964542"/>
                  <a:gd name="connsiteX222" fmla="*/ 485775 w 828675"/>
                  <a:gd name="connsiteY222" fmla="*/ 71448 h 1964542"/>
                  <a:gd name="connsiteX223" fmla="*/ 507206 w 828675"/>
                  <a:gd name="connsiteY223" fmla="*/ 64305 h 1964542"/>
                  <a:gd name="connsiteX224" fmla="*/ 514350 w 828675"/>
                  <a:gd name="connsiteY224" fmla="*/ 61923 h 1964542"/>
                  <a:gd name="connsiteX225" fmla="*/ 523875 w 828675"/>
                  <a:gd name="connsiteY225" fmla="*/ 57161 h 1964542"/>
                  <a:gd name="connsiteX226" fmla="*/ 542925 w 828675"/>
                  <a:gd name="connsiteY226" fmla="*/ 52398 h 1964542"/>
                  <a:gd name="connsiteX227" fmla="*/ 552450 w 828675"/>
                  <a:gd name="connsiteY227" fmla="*/ 50017 h 1964542"/>
                  <a:gd name="connsiteX228" fmla="*/ 576262 w 828675"/>
                  <a:gd name="connsiteY228" fmla="*/ 40492 h 1964542"/>
                  <a:gd name="connsiteX229" fmla="*/ 592931 w 828675"/>
                  <a:gd name="connsiteY229" fmla="*/ 35730 h 1964542"/>
                  <a:gd name="connsiteX230" fmla="*/ 616744 w 828675"/>
                  <a:gd name="connsiteY230" fmla="*/ 26205 h 1964542"/>
                  <a:gd name="connsiteX231" fmla="*/ 628650 w 828675"/>
                  <a:gd name="connsiteY231" fmla="*/ 23823 h 1964542"/>
                  <a:gd name="connsiteX232" fmla="*/ 642937 w 828675"/>
                  <a:gd name="connsiteY232" fmla="*/ 19061 h 1964542"/>
                  <a:gd name="connsiteX233" fmla="*/ 652462 w 828675"/>
                  <a:gd name="connsiteY233" fmla="*/ 11917 h 1964542"/>
                  <a:gd name="connsiteX234" fmla="*/ 676275 w 828675"/>
                  <a:gd name="connsiteY234" fmla="*/ 4773 h 1964542"/>
                  <a:gd name="connsiteX235" fmla="*/ 692944 w 828675"/>
                  <a:gd name="connsiteY235" fmla="*/ 11 h 1964542"/>
                  <a:gd name="connsiteX236" fmla="*/ 735806 w 828675"/>
                  <a:gd name="connsiteY236" fmla="*/ 4773 h 1964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</a:cxnLst>
                <a:rect l="l" t="t" r="r" b="b"/>
                <a:pathLst>
                  <a:path w="828675" h="1964542">
                    <a:moveTo>
                      <a:pt x="735806" y="4773"/>
                    </a:moveTo>
                    <a:lnTo>
                      <a:pt x="735806" y="4773"/>
                    </a:lnTo>
                    <a:cubicBezTo>
                      <a:pt x="744734" y="3781"/>
                      <a:pt x="759495" y="-51"/>
                      <a:pt x="769144" y="4773"/>
                    </a:cubicBezTo>
                    <a:cubicBezTo>
                      <a:pt x="772156" y="6279"/>
                      <a:pt x="773906" y="9536"/>
                      <a:pt x="776287" y="11917"/>
                    </a:cubicBezTo>
                    <a:cubicBezTo>
                      <a:pt x="777081" y="15092"/>
                      <a:pt x="777205" y="18515"/>
                      <a:pt x="778669" y="21442"/>
                    </a:cubicBezTo>
                    <a:cubicBezTo>
                      <a:pt x="781229" y="26562"/>
                      <a:pt x="788194" y="35730"/>
                      <a:pt x="788194" y="35730"/>
                    </a:cubicBezTo>
                    <a:cubicBezTo>
                      <a:pt x="788988" y="38111"/>
                      <a:pt x="789886" y="40460"/>
                      <a:pt x="790575" y="42873"/>
                    </a:cubicBezTo>
                    <a:cubicBezTo>
                      <a:pt x="796557" y="63811"/>
                      <a:pt x="789626" y="42407"/>
                      <a:pt x="795337" y="59542"/>
                    </a:cubicBezTo>
                    <a:cubicBezTo>
                      <a:pt x="796214" y="65681"/>
                      <a:pt x="796776" y="76707"/>
                      <a:pt x="800100" y="83355"/>
                    </a:cubicBezTo>
                    <a:cubicBezTo>
                      <a:pt x="801380" y="85915"/>
                      <a:pt x="803275" y="88117"/>
                      <a:pt x="804862" y="90498"/>
                    </a:cubicBezTo>
                    <a:cubicBezTo>
                      <a:pt x="805656" y="93673"/>
                      <a:pt x="806602" y="96814"/>
                      <a:pt x="807244" y="100023"/>
                    </a:cubicBezTo>
                    <a:cubicBezTo>
                      <a:pt x="814264" y="135122"/>
                      <a:pt x="810111" y="153212"/>
                      <a:pt x="807244" y="200036"/>
                    </a:cubicBezTo>
                    <a:cubicBezTo>
                      <a:pt x="804588" y="243408"/>
                      <a:pt x="804196" y="217985"/>
                      <a:pt x="800100" y="240517"/>
                    </a:cubicBezTo>
                    <a:cubicBezTo>
                      <a:pt x="795723" y="264592"/>
                      <a:pt x="800228" y="249661"/>
                      <a:pt x="795337" y="264330"/>
                    </a:cubicBezTo>
                    <a:cubicBezTo>
                      <a:pt x="794423" y="269815"/>
                      <a:pt x="793505" y="279900"/>
                      <a:pt x="790575" y="285761"/>
                    </a:cubicBezTo>
                    <a:cubicBezTo>
                      <a:pt x="789295" y="288321"/>
                      <a:pt x="787400" y="290524"/>
                      <a:pt x="785812" y="292905"/>
                    </a:cubicBezTo>
                    <a:cubicBezTo>
                      <a:pt x="785018" y="297667"/>
                      <a:pt x="784478" y="302479"/>
                      <a:pt x="783431" y="307192"/>
                    </a:cubicBezTo>
                    <a:cubicBezTo>
                      <a:pt x="782887" y="309642"/>
                      <a:pt x="781740" y="311922"/>
                      <a:pt x="781050" y="314336"/>
                    </a:cubicBezTo>
                    <a:cubicBezTo>
                      <a:pt x="780151" y="317483"/>
                      <a:pt x="779609" y="320726"/>
                      <a:pt x="778669" y="323861"/>
                    </a:cubicBezTo>
                    <a:cubicBezTo>
                      <a:pt x="777226" y="328669"/>
                      <a:pt x="774890" y="333225"/>
                      <a:pt x="773906" y="338148"/>
                    </a:cubicBezTo>
                    <a:cubicBezTo>
                      <a:pt x="771033" y="352516"/>
                      <a:pt x="772805" y="346215"/>
                      <a:pt x="769144" y="357198"/>
                    </a:cubicBezTo>
                    <a:cubicBezTo>
                      <a:pt x="768350" y="364342"/>
                      <a:pt x="768172" y="371582"/>
                      <a:pt x="766762" y="378630"/>
                    </a:cubicBezTo>
                    <a:cubicBezTo>
                      <a:pt x="765777" y="383552"/>
                      <a:pt x="763587" y="388155"/>
                      <a:pt x="762000" y="392917"/>
                    </a:cubicBezTo>
                    <a:cubicBezTo>
                      <a:pt x="761206" y="395298"/>
                      <a:pt x="760111" y="397600"/>
                      <a:pt x="759619" y="400061"/>
                    </a:cubicBezTo>
                    <a:cubicBezTo>
                      <a:pt x="758825" y="404030"/>
                      <a:pt x="757961" y="407985"/>
                      <a:pt x="757237" y="411967"/>
                    </a:cubicBezTo>
                    <a:cubicBezTo>
                      <a:pt x="754897" y="424835"/>
                      <a:pt x="755634" y="424721"/>
                      <a:pt x="752475" y="435780"/>
                    </a:cubicBezTo>
                    <a:cubicBezTo>
                      <a:pt x="751786" y="438193"/>
                      <a:pt x="750784" y="440510"/>
                      <a:pt x="750094" y="442923"/>
                    </a:cubicBezTo>
                    <a:cubicBezTo>
                      <a:pt x="749195" y="446070"/>
                      <a:pt x="748652" y="449313"/>
                      <a:pt x="747712" y="452448"/>
                    </a:cubicBezTo>
                    <a:cubicBezTo>
                      <a:pt x="746269" y="457256"/>
                      <a:pt x="743934" y="461813"/>
                      <a:pt x="742950" y="466736"/>
                    </a:cubicBezTo>
                    <a:cubicBezTo>
                      <a:pt x="735769" y="502644"/>
                      <a:pt x="744913" y="457902"/>
                      <a:pt x="738187" y="488167"/>
                    </a:cubicBezTo>
                    <a:cubicBezTo>
                      <a:pt x="737309" y="492118"/>
                      <a:pt x="736871" y="496168"/>
                      <a:pt x="735806" y="500073"/>
                    </a:cubicBezTo>
                    <a:cubicBezTo>
                      <a:pt x="734485" y="504916"/>
                      <a:pt x="732262" y="509491"/>
                      <a:pt x="731044" y="514361"/>
                    </a:cubicBezTo>
                    <a:cubicBezTo>
                      <a:pt x="730250" y="517536"/>
                      <a:pt x="729561" y="520739"/>
                      <a:pt x="728662" y="523886"/>
                    </a:cubicBezTo>
                    <a:cubicBezTo>
                      <a:pt x="727972" y="526300"/>
                      <a:pt x="726890" y="528595"/>
                      <a:pt x="726281" y="531030"/>
                    </a:cubicBezTo>
                    <a:cubicBezTo>
                      <a:pt x="725299" y="534956"/>
                      <a:pt x="724882" y="539010"/>
                      <a:pt x="723900" y="542936"/>
                    </a:cubicBezTo>
                    <a:cubicBezTo>
                      <a:pt x="722148" y="549946"/>
                      <a:pt x="720165" y="552787"/>
                      <a:pt x="716756" y="559605"/>
                    </a:cubicBezTo>
                    <a:lnTo>
                      <a:pt x="711994" y="578655"/>
                    </a:lnTo>
                    <a:cubicBezTo>
                      <a:pt x="711232" y="581703"/>
                      <a:pt x="708938" y="591909"/>
                      <a:pt x="707231" y="595323"/>
                    </a:cubicBezTo>
                    <a:cubicBezTo>
                      <a:pt x="705951" y="597883"/>
                      <a:pt x="704056" y="600086"/>
                      <a:pt x="702469" y="602467"/>
                    </a:cubicBezTo>
                    <a:cubicBezTo>
                      <a:pt x="699102" y="619296"/>
                      <a:pt x="701367" y="610533"/>
                      <a:pt x="695325" y="628661"/>
                    </a:cubicBezTo>
                    <a:cubicBezTo>
                      <a:pt x="694531" y="631042"/>
                      <a:pt x="694337" y="633717"/>
                      <a:pt x="692944" y="635805"/>
                    </a:cubicBezTo>
                    <a:lnTo>
                      <a:pt x="688181" y="642948"/>
                    </a:lnTo>
                    <a:cubicBezTo>
                      <a:pt x="683341" y="657469"/>
                      <a:pt x="686610" y="645999"/>
                      <a:pt x="683419" y="671523"/>
                    </a:cubicBezTo>
                    <a:cubicBezTo>
                      <a:pt x="681286" y="688582"/>
                      <a:pt x="681983" y="684408"/>
                      <a:pt x="678656" y="697717"/>
                    </a:cubicBezTo>
                    <a:cubicBezTo>
                      <a:pt x="675513" y="724437"/>
                      <a:pt x="673749" y="737410"/>
                      <a:pt x="671512" y="762011"/>
                    </a:cubicBezTo>
                    <a:cubicBezTo>
                      <a:pt x="670647" y="771530"/>
                      <a:pt x="670316" y="781102"/>
                      <a:pt x="669131" y="790586"/>
                    </a:cubicBezTo>
                    <a:cubicBezTo>
                      <a:pt x="668725" y="793833"/>
                      <a:pt x="667335" y="796891"/>
                      <a:pt x="666750" y="800111"/>
                    </a:cubicBezTo>
                    <a:cubicBezTo>
                      <a:pt x="658216" y="847055"/>
                      <a:pt x="672260" y="781273"/>
                      <a:pt x="659606" y="838211"/>
                    </a:cubicBezTo>
                    <a:cubicBezTo>
                      <a:pt x="660400" y="923142"/>
                      <a:pt x="660497" y="1008083"/>
                      <a:pt x="661987" y="1093005"/>
                    </a:cubicBezTo>
                    <a:cubicBezTo>
                      <a:pt x="662279" y="1109656"/>
                      <a:pt x="664497" y="1106127"/>
                      <a:pt x="666750" y="1119198"/>
                    </a:cubicBezTo>
                    <a:cubicBezTo>
                      <a:pt x="670164" y="1139002"/>
                      <a:pt x="673783" y="1158789"/>
                      <a:pt x="676275" y="1178730"/>
                    </a:cubicBezTo>
                    <a:cubicBezTo>
                      <a:pt x="677498" y="1188517"/>
                      <a:pt x="680135" y="1213382"/>
                      <a:pt x="683419" y="1221592"/>
                    </a:cubicBezTo>
                    <a:cubicBezTo>
                      <a:pt x="690043" y="1238154"/>
                      <a:pt x="686832" y="1229449"/>
                      <a:pt x="692944" y="1247786"/>
                    </a:cubicBezTo>
                    <a:cubicBezTo>
                      <a:pt x="693738" y="1250167"/>
                      <a:pt x="694716" y="1252495"/>
                      <a:pt x="695325" y="1254930"/>
                    </a:cubicBezTo>
                    <a:cubicBezTo>
                      <a:pt x="696119" y="1258105"/>
                      <a:pt x="696557" y="1261391"/>
                      <a:pt x="697706" y="1264455"/>
                    </a:cubicBezTo>
                    <a:cubicBezTo>
                      <a:pt x="698952" y="1267779"/>
                      <a:pt x="700881" y="1270805"/>
                      <a:pt x="702469" y="1273980"/>
                    </a:cubicBezTo>
                    <a:cubicBezTo>
                      <a:pt x="703263" y="1279536"/>
                      <a:pt x="703749" y="1285145"/>
                      <a:pt x="704850" y="1290648"/>
                    </a:cubicBezTo>
                    <a:cubicBezTo>
                      <a:pt x="705342" y="1293109"/>
                      <a:pt x="706739" y="1295331"/>
                      <a:pt x="707231" y="1297792"/>
                    </a:cubicBezTo>
                    <a:cubicBezTo>
                      <a:pt x="708332" y="1303296"/>
                      <a:pt x="708870" y="1308898"/>
                      <a:pt x="709612" y="1314461"/>
                    </a:cubicBezTo>
                    <a:cubicBezTo>
                      <a:pt x="710458" y="1320804"/>
                      <a:pt x="710442" y="1327303"/>
                      <a:pt x="711994" y="1333511"/>
                    </a:cubicBezTo>
                    <a:cubicBezTo>
                      <a:pt x="712855" y="1336955"/>
                      <a:pt x="715169" y="1339861"/>
                      <a:pt x="716756" y="1343036"/>
                    </a:cubicBezTo>
                    <a:cubicBezTo>
                      <a:pt x="717550" y="1350973"/>
                      <a:pt x="718009" y="1358951"/>
                      <a:pt x="719137" y="1366848"/>
                    </a:cubicBezTo>
                    <a:cubicBezTo>
                      <a:pt x="719600" y="1370088"/>
                      <a:pt x="720877" y="1373164"/>
                      <a:pt x="721519" y="1376373"/>
                    </a:cubicBezTo>
                    <a:cubicBezTo>
                      <a:pt x="722466" y="1381108"/>
                      <a:pt x="723166" y="1385889"/>
                      <a:pt x="723900" y="1390661"/>
                    </a:cubicBezTo>
                    <a:cubicBezTo>
                      <a:pt x="725607" y="1401760"/>
                      <a:pt x="727802" y="1421416"/>
                      <a:pt x="731044" y="1431142"/>
                    </a:cubicBezTo>
                    <a:lnTo>
                      <a:pt x="733425" y="1438286"/>
                    </a:lnTo>
                    <a:cubicBezTo>
                      <a:pt x="734568" y="1446286"/>
                      <a:pt x="736536" y="1460986"/>
                      <a:pt x="738187" y="1469242"/>
                    </a:cubicBezTo>
                    <a:cubicBezTo>
                      <a:pt x="740667" y="1481640"/>
                      <a:pt x="739926" y="1475326"/>
                      <a:pt x="742950" y="1485911"/>
                    </a:cubicBezTo>
                    <a:cubicBezTo>
                      <a:pt x="744675" y="1491949"/>
                      <a:pt x="745266" y="1496874"/>
                      <a:pt x="747712" y="1502580"/>
                    </a:cubicBezTo>
                    <a:cubicBezTo>
                      <a:pt x="749110" y="1505843"/>
                      <a:pt x="750887" y="1508930"/>
                      <a:pt x="752475" y="1512105"/>
                    </a:cubicBezTo>
                    <a:cubicBezTo>
                      <a:pt x="753269" y="1516867"/>
                      <a:pt x="753685" y="1521708"/>
                      <a:pt x="754856" y="1526392"/>
                    </a:cubicBezTo>
                    <a:cubicBezTo>
                      <a:pt x="756074" y="1531262"/>
                      <a:pt x="758031" y="1535917"/>
                      <a:pt x="759619" y="1540680"/>
                    </a:cubicBezTo>
                    <a:lnTo>
                      <a:pt x="764381" y="1554967"/>
                    </a:lnTo>
                    <a:cubicBezTo>
                      <a:pt x="765175" y="1557348"/>
                      <a:pt x="766153" y="1559676"/>
                      <a:pt x="766762" y="1562111"/>
                    </a:cubicBezTo>
                    <a:cubicBezTo>
                      <a:pt x="770362" y="1576507"/>
                      <a:pt x="768109" y="1568530"/>
                      <a:pt x="773906" y="1585923"/>
                    </a:cubicBezTo>
                    <a:cubicBezTo>
                      <a:pt x="773908" y="1585928"/>
                      <a:pt x="778666" y="1600207"/>
                      <a:pt x="778669" y="1600211"/>
                    </a:cubicBezTo>
                    <a:lnTo>
                      <a:pt x="788194" y="1614498"/>
                    </a:lnTo>
                    <a:cubicBezTo>
                      <a:pt x="788988" y="1616879"/>
                      <a:pt x="789356" y="1619448"/>
                      <a:pt x="790575" y="1621642"/>
                    </a:cubicBezTo>
                    <a:cubicBezTo>
                      <a:pt x="793355" y="1626646"/>
                      <a:pt x="800100" y="1635930"/>
                      <a:pt x="800100" y="1635930"/>
                    </a:cubicBezTo>
                    <a:lnTo>
                      <a:pt x="804862" y="1650217"/>
                    </a:lnTo>
                    <a:cubicBezTo>
                      <a:pt x="805656" y="1652598"/>
                      <a:pt x="806635" y="1654926"/>
                      <a:pt x="807244" y="1657361"/>
                    </a:cubicBezTo>
                    <a:cubicBezTo>
                      <a:pt x="808038" y="1660536"/>
                      <a:pt x="808476" y="1663822"/>
                      <a:pt x="809625" y="1666886"/>
                    </a:cubicBezTo>
                    <a:cubicBezTo>
                      <a:pt x="810871" y="1670210"/>
                      <a:pt x="812989" y="1673148"/>
                      <a:pt x="814387" y="1676411"/>
                    </a:cubicBezTo>
                    <a:cubicBezTo>
                      <a:pt x="815376" y="1678718"/>
                      <a:pt x="815975" y="1681174"/>
                      <a:pt x="816769" y="1683555"/>
                    </a:cubicBezTo>
                    <a:cubicBezTo>
                      <a:pt x="817563" y="1689111"/>
                      <a:pt x="818146" y="1694701"/>
                      <a:pt x="819150" y="1700223"/>
                    </a:cubicBezTo>
                    <a:cubicBezTo>
                      <a:pt x="819735" y="1703443"/>
                      <a:pt x="821188" y="1706493"/>
                      <a:pt x="821531" y="1709748"/>
                    </a:cubicBezTo>
                    <a:cubicBezTo>
                      <a:pt x="822780" y="1721615"/>
                      <a:pt x="822832" y="1733583"/>
                      <a:pt x="823912" y="1745467"/>
                    </a:cubicBezTo>
                    <a:cubicBezTo>
                      <a:pt x="824420" y="1751057"/>
                      <a:pt x="825552" y="1756572"/>
                      <a:pt x="826294" y="1762136"/>
                    </a:cubicBezTo>
                    <a:cubicBezTo>
                      <a:pt x="827140" y="1768479"/>
                      <a:pt x="827881" y="1774836"/>
                      <a:pt x="828675" y="1781186"/>
                    </a:cubicBezTo>
                    <a:cubicBezTo>
                      <a:pt x="827046" y="1799105"/>
                      <a:pt x="828030" y="1803180"/>
                      <a:pt x="823912" y="1816905"/>
                    </a:cubicBezTo>
                    <a:cubicBezTo>
                      <a:pt x="822469" y="1821713"/>
                      <a:pt x="821935" y="1827015"/>
                      <a:pt x="819150" y="1831192"/>
                    </a:cubicBezTo>
                    <a:lnTo>
                      <a:pt x="814387" y="1838336"/>
                    </a:lnTo>
                    <a:cubicBezTo>
                      <a:pt x="813593" y="1840717"/>
                      <a:pt x="813574" y="1843520"/>
                      <a:pt x="812006" y="1845480"/>
                    </a:cubicBezTo>
                    <a:cubicBezTo>
                      <a:pt x="789510" y="1873600"/>
                      <a:pt x="803260" y="1854355"/>
                      <a:pt x="788194" y="1866911"/>
                    </a:cubicBezTo>
                    <a:cubicBezTo>
                      <a:pt x="769873" y="1882180"/>
                      <a:pt x="791631" y="1867002"/>
                      <a:pt x="773906" y="1878817"/>
                    </a:cubicBezTo>
                    <a:cubicBezTo>
                      <a:pt x="772319" y="1881198"/>
                      <a:pt x="771168" y="1883937"/>
                      <a:pt x="769144" y="1885961"/>
                    </a:cubicBezTo>
                    <a:cubicBezTo>
                      <a:pt x="750412" y="1904693"/>
                      <a:pt x="774362" y="1874459"/>
                      <a:pt x="754856" y="1897867"/>
                    </a:cubicBezTo>
                    <a:cubicBezTo>
                      <a:pt x="748051" y="1906034"/>
                      <a:pt x="752931" y="1904782"/>
                      <a:pt x="742950" y="1909773"/>
                    </a:cubicBezTo>
                    <a:cubicBezTo>
                      <a:pt x="726757" y="1917870"/>
                      <a:pt x="746086" y="1904539"/>
                      <a:pt x="726281" y="1916917"/>
                    </a:cubicBezTo>
                    <a:cubicBezTo>
                      <a:pt x="722915" y="1919020"/>
                      <a:pt x="720306" y="1922286"/>
                      <a:pt x="716756" y="1924061"/>
                    </a:cubicBezTo>
                    <a:cubicBezTo>
                      <a:pt x="712266" y="1926306"/>
                      <a:pt x="702469" y="1928823"/>
                      <a:pt x="702469" y="1928823"/>
                    </a:cubicBezTo>
                    <a:cubicBezTo>
                      <a:pt x="700088" y="1930411"/>
                      <a:pt x="697885" y="1932306"/>
                      <a:pt x="695325" y="1933586"/>
                    </a:cubicBezTo>
                    <a:cubicBezTo>
                      <a:pt x="693080" y="1934709"/>
                      <a:pt x="690603" y="1935307"/>
                      <a:pt x="688181" y="1935967"/>
                    </a:cubicBezTo>
                    <a:cubicBezTo>
                      <a:pt x="681866" y="1937689"/>
                      <a:pt x="675481" y="1939142"/>
                      <a:pt x="669131" y="1940730"/>
                    </a:cubicBezTo>
                    <a:lnTo>
                      <a:pt x="659606" y="1943111"/>
                    </a:lnTo>
                    <a:lnTo>
                      <a:pt x="650081" y="1945492"/>
                    </a:lnTo>
                    <a:cubicBezTo>
                      <a:pt x="637296" y="1954016"/>
                      <a:pt x="644930" y="1950507"/>
                      <a:pt x="621506" y="1952636"/>
                    </a:cubicBezTo>
                    <a:lnTo>
                      <a:pt x="564356" y="1957398"/>
                    </a:lnTo>
                    <a:cubicBezTo>
                      <a:pt x="561181" y="1958192"/>
                      <a:pt x="558092" y="1959508"/>
                      <a:pt x="554831" y="1959780"/>
                    </a:cubicBezTo>
                    <a:cubicBezTo>
                      <a:pt x="493752" y="1964870"/>
                      <a:pt x="524723" y="1957782"/>
                      <a:pt x="497681" y="1964542"/>
                    </a:cubicBezTo>
                    <a:cubicBezTo>
                      <a:pt x="466725" y="1963748"/>
                      <a:pt x="435703" y="1964316"/>
                      <a:pt x="404812" y="1962161"/>
                    </a:cubicBezTo>
                    <a:cubicBezTo>
                      <a:pt x="401271" y="1961914"/>
                      <a:pt x="398655" y="1958521"/>
                      <a:pt x="395287" y="1957398"/>
                    </a:cubicBezTo>
                    <a:cubicBezTo>
                      <a:pt x="391447" y="1956118"/>
                      <a:pt x="387350" y="1955811"/>
                      <a:pt x="383381" y="1955017"/>
                    </a:cubicBezTo>
                    <a:cubicBezTo>
                      <a:pt x="362907" y="1941369"/>
                      <a:pt x="388811" y="1957732"/>
                      <a:pt x="369094" y="1947873"/>
                    </a:cubicBezTo>
                    <a:cubicBezTo>
                      <a:pt x="350640" y="1938646"/>
                      <a:pt x="372753" y="1946711"/>
                      <a:pt x="354806" y="1940730"/>
                    </a:cubicBezTo>
                    <a:cubicBezTo>
                      <a:pt x="352425" y="1938349"/>
                      <a:pt x="350586" y="1935257"/>
                      <a:pt x="347662" y="1933586"/>
                    </a:cubicBezTo>
                    <a:cubicBezTo>
                      <a:pt x="344820" y="1931962"/>
                      <a:pt x="340818" y="1933082"/>
                      <a:pt x="338137" y="1931205"/>
                    </a:cubicBezTo>
                    <a:cubicBezTo>
                      <a:pt x="308934" y="1910762"/>
                      <a:pt x="335137" y="1920679"/>
                      <a:pt x="316706" y="1914536"/>
                    </a:cubicBezTo>
                    <a:cubicBezTo>
                      <a:pt x="311944" y="1911361"/>
                      <a:pt x="305594" y="1909773"/>
                      <a:pt x="302419" y="1905011"/>
                    </a:cubicBezTo>
                    <a:cubicBezTo>
                      <a:pt x="296068" y="1895486"/>
                      <a:pt x="300037" y="1899454"/>
                      <a:pt x="290512" y="1893105"/>
                    </a:cubicBezTo>
                    <a:cubicBezTo>
                      <a:pt x="275860" y="1873567"/>
                      <a:pt x="290848" y="1891351"/>
                      <a:pt x="276225" y="1878817"/>
                    </a:cubicBezTo>
                    <a:cubicBezTo>
                      <a:pt x="259378" y="1864376"/>
                      <a:pt x="274521" y="1873202"/>
                      <a:pt x="257175" y="1864530"/>
                    </a:cubicBezTo>
                    <a:cubicBezTo>
                      <a:pt x="250825" y="1858180"/>
                      <a:pt x="245137" y="1851090"/>
                      <a:pt x="238125" y="1845480"/>
                    </a:cubicBezTo>
                    <a:cubicBezTo>
                      <a:pt x="234156" y="1842305"/>
                      <a:pt x="230285" y="1839005"/>
                      <a:pt x="226219" y="1835955"/>
                    </a:cubicBezTo>
                    <a:cubicBezTo>
                      <a:pt x="217894" y="1829711"/>
                      <a:pt x="219191" y="1832760"/>
                      <a:pt x="211931" y="1824048"/>
                    </a:cubicBezTo>
                    <a:cubicBezTo>
                      <a:pt x="210099" y="1821850"/>
                      <a:pt x="209083" y="1819032"/>
                      <a:pt x="207169" y="1816905"/>
                    </a:cubicBezTo>
                    <a:cubicBezTo>
                      <a:pt x="201912" y="1811064"/>
                      <a:pt x="190500" y="1800236"/>
                      <a:pt x="190500" y="1800236"/>
                    </a:cubicBezTo>
                    <a:cubicBezTo>
                      <a:pt x="181938" y="1778834"/>
                      <a:pt x="191315" y="1796290"/>
                      <a:pt x="176212" y="1781186"/>
                    </a:cubicBezTo>
                    <a:cubicBezTo>
                      <a:pt x="174188" y="1779162"/>
                      <a:pt x="173282" y="1776241"/>
                      <a:pt x="171450" y="1774042"/>
                    </a:cubicBezTo>
                    <a:cubicBezTo>
                      <a:pt x="169294" y="1771455"/>
                      <a:pt x="166687" y="1769279"/>
                      <a:pt x="164306" y="1766898"/>
                    </a:cubicBezTo>
                    <a:cubicBezTo>
                      <a:pt x="159628" y="1752863"/>
                      <a:pt x="165079" y="1766707"/>
                      <a:pt x="154781" y="1750230"/>
                    </a:cubicBezTo>
                    <a:cubicBezTo>
                      <a:pt x="152900" y="1747220"/>
                      <a:pt x="151743" y="1743808"/>
                      <a:pt x="150019" y="1740705"/>
                    </a:cubicBezTo>
                    <a:cubicBezTo>
                      <a:pt x="147771" y="1736659"/>
                      <a:pt x="145442" y="1732649"/>
                      <a:pt x="142875" y="1728798"/>
                    </a:cubicBezTo>
                    <a:cubicBezTo>
                      <a:pt x="140674" y="1725496"/>
                      <a:pt x="137644" y="1722751"/>
                      <a:pt x="135731" y="1719273"/>
                    </a:cubicBezTo>
                    <a:cubicBezTo>
                      <a:pt x="128888" y="1706832"/>
                      <a:pt x="121171" y="1694643"/>
                      <a:pt x="116681" y="1681173"/>
                    </a:cubicBezTo>
                    <a:cubicBezTo>
                      <a:pt x="115887" y="1678792"/>
                      <a:pt x="115545" y="1676209"/>
                      <a:pt x="114300" y="1674030"/>
                    </a:cubicBezTo>
                    <a:cubicBezTo>
                      <a:pt x="112331" y="1670584"/>
                      <a:pt x="109259" y="1667871"/>
                      <a:pt x="107156" y="1664505"/>
                    </a:cubicBezTo>
                    <a:cubicBezTo>
                      <a:pt x="96339" y="1647197"/>
                      <a:pt x="107489" y="1662901"/>
                      <a:pt x="100012" y="1645455"/>
                    </a:cubicBezTo>
                    <a:cubicBezTo>
                      <a:pt x="98885" y="1642825"/>
                      <a:pt x="96670" y="1640796"/>
                      <a:pt x="95250" y="1638311"/>
                    </a:cubicBezTo>
                    <a:cubicBezTo>
                      <a:pt x="93489" y="1635229"/>
                      <a:pt x="92075" y="1631961"/>
                      <a:pt x="90487" y="1628786"/>
                    </a:cubicBezTo>
                    <a:cubicBezTo>
                      <a:pt x="89693" y="1625611"/>
                      <a:pt x="88748" y="1622470"/>
                      <a:pt x="88106" y="1619261"/>
                    </a:cubicBezTo>
                    <a:cubicBezTo>
                      <a:pt x="87159" y="1614526"/>
                      <a:pt x="87252" y="1609554"/>
                      <a:pt x="85725" y="1604973"/>
                    </a:cubicBezTo>
                    <a:cubicBezTo>
                      <a:pt x="84041" y="1599922"/>
                      <a:pt x="80962" y="1595448"/>
                      <a:pt x="78581" y="1590686"/>
                    </a:cubicBezTo>
                    <a:cubicBezTo>
                      <a:pt x="77787" y="1587511"/>
                      <a:pt x="77349" y="1584225"/>
                      <a:pt x="76200" y="1581161"/>
                    </a:cubicBezTo>
                    <a:cubicBezTo>
                      <a:pt x="74954" y="1577837"/>
                      <a:pt x="72371" y="1575061"/>
                      <a:pt x="71437" y="1571636"/>
                    </a:cubicBezTo>
                    <a:cubicBezTo>
                      <a:pt x="69960" y="1566221"/>
                      <a:pt x="70060" y="1560489"/>
                      <a:pt x="69056" y="1554967"/>
                    </a:cubicBezTo>
                    <a:cubicBezTo>
                      <a:pt x="66090" y="1538651"/>
                      <a:pt x="67692" y="1551887"/>
                      <a:pt x="64294" y="1538298"/>
                    </a:cubicBezTo>
                    <a:cubicBezTo>
                      <a:pt x="63312" y="1534372"/>
                      <a:pt x="62894" y="1530318"/>
                      <a:pt x="61912" y="1526392"/>
                    </a:cubicBezTo>
                    <a:cubicBezTo>
                      <a:pt x="61303" y="1523957"/>
                      <a:pt x="60221" y="1521662"/>
                      <a:pt x="59531" y="1519248"/>
                    </a:cubicBezTo>
                    <a:cubicBezTo>
                      <a:pt x="58632" y="1516101"/>
                      <a:pt x="57860" y="1512918"/>
                      <a:pt x="57150" y="1509723"/>
                    </a:cubicBezTo>
                    <a:cubicBezTo>
                      <a:pt x="56272" y="1505772"/>
                      <a:pt x="55751" y="1501743"/>
                      <a:pt x="54769" y="1497817"/>
                    </a:cubicBezTo>
                    <a:cubicBezTo>
                      <a:pt x="51366" y="1484206"/>
                      <a:pt x="52977" y="1497492"/>
                      <a:pt x="50006" y="1481148"/>
                    </a:cubicBezTo>
                    <a:cubicBezTo>
                      <a:pt x="45628" y="1457070"/>
                      <a:pt x="50134" y="1472007"/>
                      <a:pt x="45244" y="1457336"/>
                    </a:cubicBezTo>
                    <a:cubicBezTo>
                      <a:pt x="40563" y="1424581"/>
                      <a:pt x="45294" y="1453602"/>
                      <a:pt x="40481" y="1431142"/>
                    </a:cubicBezTo>
                    <a:cubicBezTo>
                      <a:pt x="38785" y="1423227"/>
                      <a:pt x="37682" y="1415183"/>
                      <a:pt x="35719" y="1407330"/>
                    </a:cubicBezTo>
                    <a:cubicBezTo>
                      <a:pt x="30347" y="1385845"/>
                      <a:pt x="33026" y="1394490"/>
                      <a:pt x="28575" y="1381136"/>
                    </a:cubicBezTo>
                    <a:cubicBezTo>
                      <a:pt x="27781" y="1373198"/>
                      <a:pt x="27865" y="1365123"/>
                      <a:pt x="26194" y="1357323"/>
                    </a:cubicBezTo>
                    <a:cubicBezTo>
                      <a:pt x="25450" y="1353852"/>
                      <a:pt x="22554" y="1351166"/>
                      <a:pt x="21431" y="1347798"/>
                    </a:cubicBezTo>
                    <a:cubicBezTo>
                      <a:pt x="19361" y="1341588"/>
                      <a:pt x="18256" y="1335098"/>
                      <a:pt x="16669" y="1328748"/>
                    </a:cubicBezTo>
                    <a:cubicBezTo>
                      <a:pt x="15875" y="1320811"/>
                      <a:pt x="15341" y="1312843"/>
                      <a:pt x="14287" y="1304936"/>
                    </a:cubicBezTo>
                    <a:cubicBezTo>
                      <a:pt x="13752" y="1300924"/>
                      <a:pt x="12537" y="1297028"/>
                      <a:pt x="11906" y="1293030"/>
                    </a:cubicBezTo>
                    <a:cubicBezTo>
                      <a:pt x="10155" y="1281942"/>
                      <a:pt x="8731" y="1270805"/>
                      <a:pt x="7144" y="1259692"/>
                    </a:cubicBezTo>
                    <a:cubicBezTo>
                      <a:pt x="6350" y="1246198"/>
                      <a:pt x="5840" y="1232685"/>
                      <a:pt x="4762" y="1219211"/>
                    </a:cubicBezTo>
                    <a:cubicBezTo>
                      <a:pt x="4202" y="1212216"/>
                      <a:pt x="1078" y="1191039"/>
                      <a:pt x="0" y="1183492"/>
                    </a:cubicBezTo>
                    <a:cubicBezTo>
                      <a:pt x="794" y="1075542"/>
                      <a:pt x="101" y="967571"/>
                      <a:pt x="2381" y="859642"/>
                    </a:cubicBezTo>
                    <a:cubicBezTo>
                      <a:pt x="2487" y="854623"/>
                      <a:pt x="7144" y="845355"/>
                      <a:pt x="7144" y="845355"/>
                    </a:cubicBezTo>
                    <a:cubicBezTo>
                      <a:pt x="7497" y="842881"/>
                      <a:pt x="10299" y="821065"/>
                      <a:pt x="11906" y="816780"/>
                    </a:cubicBezTo>
                    <a:cubicBezTo>
                      <a:pt x="12911" y="814100"/>
                      <a:pt x="15081" y="812017"/>
                      <a:pt x="16669" y="809636"/>
                    </a:cubicBezTo>
                    <a:cubicBezTo>
                      <a:pt x="17612" y="804920"/>
                      <a:pt x="19750" y="793248"/>
                      <a:pt x="21431" y="788205"/>
                    </a:cubicBezTo>
                    <a:cubicBezTo>
                      <a:pt x="25039" y="777382"/>
                      <a:pt x="26068" y="778349"/>
                      <a:pt x="28575" y="769155"/>
                    </a:cubicBezTo>
                    <a:cubicBezTo>
                      <a:pt x="30297" y="762840"/>
                      <a:pt x="33337" y="750105"/>
                      <a:pt x="33337" y="750105"/>
                    </a:cubicBezTo>
                    <a:cubicBezTo>
                      <a:pt x="34131" y="742961"/>
                      <a:pt x="34769" y="735798"/>
                      <a:pt x="35719" y="728673"/>
                    </a:cubicBezTo>
                    <a:cubicBezTo>
                      <a:pt x="38368" y="708807"/>
                      <a:pt x="37486" y="720450"/>
                      <a:pt x="40481" y="702480"/>
                    </a:cubicBezTo>
                    <a:cubicBezTo>
                      <a:pt x="41404" y="696944"/>
                      <a:pt x="41600" y="691280"/>
                      <a:pt x="42862" y="685811"/>
                    </a:cubicBezTo>
                    <a:cubicBezTo>
                      <a:pt x="43991" y="680919"/>
                      <a:pt x="46408" y="676393"/>
                      <a:pt x="47625" y="671523"/>
                    </a:cubicBezTo>
                    <a:cubicBezTo>
                      <a:pt x="50615" y="659563"/>
                      <a:pt x="48971" y="665103"/>
                      <a:pt x="52387" y="654855"/>
                    </a:cubicBezTo>
                    <a:cubicBezTo>
                      <a:pt x="52912" y="650658"/>
                      <a:pt x="54374" y="632757"/>
                      <a:pt x="57150" y="626280"/>
                    </a:cubicBezTo>
                    <a:cubicBezTo>
                      <a:pt x="58277" y="623649"/>
                      <a:pt x="60325" y="621517"/>
                      <a:pt x="61912" y="619136"/>
                    </a:cubicBezTo>
                    <a:cubicBezTo>
                      <a:pt x="69372" y="589307"/>
                      <a:pt x="59832" y="626421"/>
                      <a:pt x="66675" y="602467"/>
                    </a:cubicBezTo>
                    <a:cubicBezTo>
                      <a:pt x="67574" y="599320"/>
                      <a:pt x="67938" y="596018"/>
                      <a:pt x="69056" y="592942"/>
                    </a:cubicBezTo>
                    <a:cubicBezTo>
                      <a:pt x="71122" y="587261"/>
                      <a:pt x="74134" y="581954"/>
                      <a:pt x="76200" y="576273"/>
                    </a:cubicBezTo>
                    <a:cubicBezTo>
                      <a:pt x="77318" y="573197"/>
                      <a:pt x="77546" y="569853"/>
                      <a:pt x="78581" y="566748"/>
                    </a:cubicBezTo>
                    <a:cubicBezTo>
                      <a:pt x="79933" y="562693"/>
                      <a:pt x="81756" y="558811"/>
                      <a:pt x="83344" y="554842"/>
                    </a:cubicBezTo>
                    <a:cubicBezTo>
                      <a:pt x="84138" y="550080"/>
                      <a:pt x="84338" y="545179"/>
                      <a:pt x="85725" y="540555"/>
                    </a:cubicBezTo>
                    <a:cubicBezTo>
                      <a:pt x="86745" y="537155"/>
                      <a:pt x="89045" y="534274"/>
                      <a:pt x="90487" y="531030"/>
                    </a:cubicBezTo>
                    <a:cubicBezTo>
                      <a:pt x="92223" y="527124"/>
                      <a:pt x="93898" y="523178"/>
                      <a:pt x="95250" y="519123"/>
                    </a:cubicBezTo>
                    <a:cubicBezTo>
                      <a:pt x="100375" y="503747"/>
                      <a:pt x="94022" y="515010"/>
                      <a:pt x="102394" y="502455"/>
                    </a:cubicBezTo>
                    <a:cubicBezTo>
                      <a:pt x="109444" y="467200"/>
                      <a:pt x="98578" y="510087"/>
                      <a:pt x="111919" y="483405"/>
                    </a:cubicBezTo>
                    <a:cubicBezTo>
                      <a:pt x="114323" y="478597"/>
                      <a:pt x="113311" y="469410"/>
                      <a:pt x="116681" y="464355"/>
                    </a:cubicBezTo>
                    <a:cubicBezTo>
                      <a:pt x="118549" y="461553"/>
                      <a:pt x="121444" y="459592"/>
                      <a:pt x="123825" y="457211"/>
                    </a:cubicBezTo>
                    <a:cubicBezTo>
                      <a:pt x="124619" y="454830"/>
                      <a:pt x="125516" y="452481"/>
                      <a:pt x="126206" y="450067"/>
                    </a:cubicBezTo>
                    <a:cubicBezTo>
                      <a:pt x="127105" y="446920"/>
                      <a:pt x="126963" y="443384"/>
                      <a:pt x="128587" y="440542"/>
                    </a:cubicBezTo>
                    <a:cubicBezTo>
                      <a:pt x="130258" y="437618"/>
                      <a:pt x="133575" y="435985"/>
                      <a:pt x="135731" y="433398"/>
                    </a:cubicBezTo>
                    <a:cubicBezTo>
                      <a:pt x="139689" y="428649"/>
                      <a:pt x="148814" y="411480"/>
                      <a:pt x="150019" y="409586"/>
                    </a:cubicBezTo>
                    <a:cubicBezTo>
                      <a:pt x="152150" y="406238"/>
                      <a:pt x="154781" y="403236"/>
                      <a:pt x="157162" y="400061"/>
                    </a:cubicBezTo>
                    <a:cubicBezTo>
                      <a:pt x="162928" y="382769"/>
                      <a:pt x="154673" y="405017"/>
                      <a:pt x="166687" y="383392"/>
                    </a:cubicBezTo>
                    <a:cubicBezTo>
                      <a:pt x="177960" y="363100"/>
                      <a:pt x="164284" y="378652"/>
                      <a:pt x="178594" y="364342"/>
                    </a:cubicBezTo>
                    <a:cubicBezTo>
                      <a:pt x="180084" y="360617"/>
                      <a:pt x="185257" y="346727"/>
                      <a:pt x="188119" y="342911"/>
                    </a:cubicBezTo>
                    <a:cubicBezTo>
                      <a:pt x="190813" y="339319"/>
                      <a:pt x="194722" y="336795"/>
                      <a:pt x="197644" y="333386"/>
                    </a:cubicBezTo>
                    <a:cubicBezTo>
                      <a:pt x="199506" y="331213"/>
                      <a:pt x="200544" y="328415"/>
                      <a:pt x="202406" y="326242"/>
                    </a:cubicBezTo>
                    <a:cubicBezTo>
                      <a:pt x="205328" y="322833"/>
                      <a:pt x="209009" y="320126"/>
                      <a:pt x="211931" y="316717"/>
                    </a:cubicBezTo>
                    <a:cubicBezTo>
                      <a:pt x="213794" y="314544"/>
                      <a:pt x="214831" y="311746"/>
                      <a:pt x="216694" y="309573"/>
                    </a:cubicBezTo>
                    <a:cubicBezTo>
                      <a:pt x="219616" y="306164"/>
                      <a:pt x="223319" y="303476"/>
                      <a:pt x="226219" y="300048"/>
                    </a:cubicBezTo>
                    <a:cubicBezTo>
                      <a:pt x="232065" y="293139"/>
                      <a:pt x="237867" y="286147"/>
                      <a:pt x="242887" y="278617"/>
                    </a:cubicBezTo>
                    <a:cubicBezTo>
                      <a:pt x="244475" y="276236"/>
                      <a:pt x="245626" y="273497"/>
                      <a:pt x="247650" y="271473"/>
                    </a:cubicBezTo>
                    <a:cubicBezTo>
                      <a:pt x="249674" y="269449"/>
                      <a:pt x="252413" y="268298"/>
                      <a:pt x="254794" y="266711"/>
                    </a:cubicBezTo>
                    <a:cubicBezTo>
                      <a:pt x="263572" y="249154"/>
                      <a:pt x="257046" y="259696"/>
                      <a:pt x="278606" y="238136"/>
                    </a:cubicBezTo>
                    <a:lnTo>
                      <a:pt x="288131" y="228611"/>
                    </a:lnTo>
                    <a:cubicBezTo>
                      <a:pt x="291306" y="225436"/>
                      <a:pt x="293920" y="221577"/>
                      <a:pt x="297656" y="219086"/>
                    </a:cubicBezTo>
                    <a:cubicBezTo>
                      <a:pt x="308102" y="212122"/>
                      <a:pt x="302510" y="216040"/>
                      <a:pt x="314325" y="207180"/>
                    </a:cubicBezTo>
                    <a:cubicBezTo>
                      <a:pt x="324847" y="191395"/>
                      <a:pt x="312483" y="208931"/>
                      <a:pt x="326231" y="192892"/>
                    </a:cubicBezTo>
                    <a:cubicBezTo>
                      <a:pt x="335607" y="181954"/>
                      <a:pt x="330389" y="185087"/>
                      <a:pt x="340519" y="176223"/>
                    </a:cubicBezTo>
                    <a:cubicBezTo>
                      <a:pt x="344344" y="172876"/>
                      <a:pt x="348600" y="170045"/>
                      <a:pt x="352425" y="166698"/>
                    </a:cubicBezTo>
                    <a:cubicBezTo>
                      <a:pt x="383623" y="139401"/>
                      <a:pt x="338979" y="177765"/>
                      <a:pt x="364331" y="152411"/>
                    </a:cubicBezTo>
                    <a:cubicBezTo>
                      <a:pt x="366355" y="150387"/>
                      <a:pt x="369451" y="149672"/>
                      <a:pt x="371475" y="147648"/>
                    </a:cubicBezTo>
                    <a:cubicBezTo>
                      <a:pt x="374281" y="144842"/>
                      <a:pt x="375653" y="140760"/>
                      <a:pt x="378619" y="138123"/>
                    </a:cubicBezTo>
                    <a:cubicBezTo>
                      <a:pt x="385789" y="131750"/>
                      <a:pt x="392893" y="129403"/>
                      <a:pt x="400050" y="123836"/>
                    </a:cubicBezTo>
                    <a:cubicBezTo>
                      <a:pt x="402344" y="122051"/>
                      <a:pt x="420716" y="106924"/>
                      <a:pt x="428625" y="102405"/>
                    </a:cubicBezTo>
                    <a:cubicBezTo>
                      <a:pt x="431707" y="100644"/>
                      <a:pt x="434975" y="99230"/>
                      <a:pt x="438150" y="97642"/>
                    </a:cubicBezTo>
                    <a:cubicBezTo>
                      <a:pt x="439737" y="95261"/>
                      <a:pt x="440713" y="92330"/>
                      <a:pt x="442912" y="90498"/>
                    </a:cubicBezTo>
                    <a:cubicBezTo>
                      <a:pt x="448702" y="85673"/>
                      <a:pt x="455136" y="85305"/>
                      <a:pt x="461962" y="83355"/>
                    </a:cubicBezTo>
                    <a:cubicBezTo>
                      <a:pt x="464376" y="82665"/>
                      <a:pt x="466861" y="82096"/>
                      <a:pt x="469106" y="80973"/>
                    </a:cubicBezTo>
                    <a:cubicBezTo>
                      <a:pt x="484033" y="73509"/>
                      <a:pt x="467700" y="78400"/>
                      <a:pt x="485775" y="71448"/>
                    </a:cubicBezTo>
                    <a:cubicBezTo>
                      <a:pt x="492803" y="68745"/>
                      <a:pt x="500062" y="66686"/>
                      <a:pt x="507206" y="64305"/>
                    </a:cubicBezTo>
                    <a:cubicBezTo>
                      <a:pt x="509587" y="63511"/>
                      <a:pt x="512105" y="63046"/>
                      <a:pt x="514350" y="61923"/>
                    </a:cubicBezTo>
                    <a:cubicBezTo>
                      <a:pt x="517525" y="60336"/>
                      <a:pt x="520507" y="58284"/>
                      <a:pt x="523875" y="57161"/>
                    </a:cubicBezTo>
                    <a:cubicBezTo>
                      <a:pt x="530085" y="55091"/>
                      <a:pt x="536575" y="53986"/>
                      <a:pt x="542925" y="52398"/>
                    </a:cubicBezTo>
                    <a:cubicBezTo>
                      <a:pt x="546100" y="51604"/>
                      <a:pt x="549345" y="51052"/>
                      <a:pt x="552450" y="50017"/>
                    </a:cubicBezTo>
                    <a:cubicBezTo>
                      <a:pt x="584973" y="39177"/>
                      <a:pt x="551733" y="51005"/>
                      <a:pt x="576262" y="40492"/>
                    </a:cubicBezTo>
                    <a:cubicBezTo>
                      <a:pt x="581043" y="38443"/>
                      <a:pt x="588100" y="36938"/>
                      <a:pt x="592931" y="35730"/>
                    </a:cubicBezTo>
                    <a:cubicBezTo>
                      <a:pt x="601402" y="31494"/>
                      <a:pt x="606929" y="28169"/>
                      <a:pt x="616744" y="26205"/>
                    </a:cubicBezTo>
                    <a:cubicBezTo>
                      <a:pt x="620713" y="25411"/>
                      <a:pt x="624745" y="24888"/>
                      <a:pt x="628650" y="23823"/>
                    </a:cubicBezTo>
                    <a:cubicBezTo>
                      <a:pt x="633493" y="22502"/>
                      <a:pt x="642937" y="19061"/>
                      <a:pt x="642937" y="19061"/>
                    </a:cubicBezTo>
                    <a:cubicBezTo>
                      <a:pt x="646112" y="16680"/>
                      <a:pt x="648912" y="13692"/>
                      <a:pt x="652462" y="11917"/>
                    </a:cubicBezTo>
                    <a:cubicBezTo>
                      <a:pt x="659998" y="8149"/>
                      <a:pt x="668306" y="7050"/>
                      <a:pt x="676275" y="4773"/>
                    </a:cubicBezTo>
                    <a:cubicBezTo>
                      <a:pt x="684198" y="2509"/>
                      <a:pt x="684017" y="1499"/>
                      <a:pt x="692944" y="11"/>
                    </a:cubicBezTo>
                    <a:cubicBezTo>
                      <a:pt x="694510" y="-250"/>
                      <a:pt x="728662" y="3979"/>
                      <a:pt x="735806" y="4773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51520" y="260648"/>
            <a:ext cx="8753869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Monitoring of </a:t>
            </a:r>
            <a:r>
              <a:rPr lang="en-GB" kern="0" dirty="0" smtClean="0">
                <a:solidFill>
                  <a:srgbClr val="002060"/>
                </a:solidFill>
              </a:rPr>
              <a:t>sprayed concrete lining </a:t>
            </a:r>
            <a:r>
              <a:rPr lang="en-GB" kern="0" dirty="0" smtClean="0"/>
              <a:t>in tunnels</a:t>
            </a:r>
          </a:p>
          <a:p>
            <a:r>
              <a:rPr lang="en-GB" kern="0" dirty="0" smtClean="0"/>
              <a:t>using </a:t>
            </a:r>
            <a:r>
              <a:rPr lang="en-GB" kern="0" dirty="0" smtClean="0">
                <a:solidFill>
                  <a:srgbClr val="002060"/>
                </a:solidFill>
              </a:rPr>
              <a:t>distributed fibre optic sensors</a:t>
            </a:r>
            <a:endParaRPr lang="en-GB" kern="0" dirty="0">
              <a:solidFill>
                <a:srgbClr val="002060"/>
              </a:solidFill>
            </a:endParaRPr>
          </a:p>
        </p:txBody>
      </p:sp>
      <p:sp>
        <p:nvSpPr>
          <p:cNvPr id="59" name="Subtitle 2"/>
          <p:cNvSpPr txBox="1">
            <a:spLocks/>
          </p:cNvSpPr>
          <p:nvPr/>
        </p:nvSpPr>
        <p:spPr bwMode="auto">
          <a:xfrm>
            <a:off x="395536" y="5730081"/>
            <a:ext cx="6206066" cy="38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000" kern="0" dirty="0" smtClean="0">
                <a:solidFill>
                  <a:schemeClr val="bg1"/>
                </a:solidFill>
              </a:rPr>
              <a:t>Crossrail Liverpool Street Station</a:t>
            </a:r>
            <a:endParaRPr lang="en-GB" sz="1400" kern="0" dirty="0">
              <a:solidFill>
                <a:schemeClr val="bg1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1581662" y="3045608"/>
            <a:ext cx="828675" cy="1964542"/>
          </a:xfrm>
          <a:custGeom>
            <a:avLst/>
            <a:gdLst>
              <a:gd name="connsiteX0" fmla="*/ 735806 w 828675"/>
              <a:gd name="connsiteY0" fmla="*/ 4773 h 1964542"/>
              <a:gd name="connsiteX1" fmla="*/ 735806 w 828675"/>
              <a:gd name="connsiteY1" fmla="*/ 4773 h 1964542"/>
              <a:gd name="connsiteX2" fmla="*/ 769144 w 828675"/>
              <a:gd name="connsiteY2" fmla="*/ 4773 h 1964542"/>
              <a:gd name="connsiteX3" fmla="*/ 776287 w 828675"/>
              <a:gd name="connsiteY3" fmla="*/ 11917 h 1964542"/>
              <a:gd name="connsiteX4" fmla="*/ 778669 w 828675"/>
              <a:gd name="connsiteY4" fmla="*/ 21442 h 1964542"/>
              <a:gd name="connsiteX5" fmla="*/ 788194 w 828675"/>
              <a:gd name="connsiteY5" fmla="*/ 35730 h 1964542"/>
              <a:gd name="connsiteX6" fmla="*/ 790575 w 828675"/>
              <a:gd name="connsiteY6" fmla="*/ 42873 h 1964542"/>
              <a:gd name="connsiteX7" fmla="*/ 795337 w 828675"/>
              <a:gd name="connsiteY7" fmla="*/ 59542 h 1964542"/>
              <a:gd name="connsiteX8" fmla="*/ 800100 w 828675"/>
              <a:gd name="connsiteY8" fmla="*/ 83355 h 1964542"/>
              <a:gd name="connsiteX9" fmla="*/ 804862 w 828675"/>
              <a:gd name="connsiteY9" fmla="*/ 90498 h 1964542"/>
              <a:gd name="connsiteX10" fmla="*/ 807244 w 828675"/>
              <a:gd name="connsiteY10" fmla="*/ 100023 h 1964542"/>
              <a:gd name="connsiteX11" fmla="*/ 807244 w 828675"/>
              <a:gd name="connsiteY11" fmla="*/ 200036 h 1964542"/>
              <a:gd name="connsiteX12" fmla="*/ 800100 w 828675"/>
              <a:gd name="connsiteY12" fmla="*/ 240517 h 1964542"/>
              <a:gd name="connsiteX13" fmla="*/ 795337 w 828675"/>
              <a:gd name="connsiteY13" fmla="*/ 264330 h 1964542"/>
              <a:gd name="connsiteX14" fmla="*/ 790575 w 828675"/>
              <a:gd name="connsiteY14" fmla="*/ 285761 h 1964542"/>
              <a:gd name="connsiteX15" fmla="*/ 785812 w 828675"/>
              <a:gd name="connsiteY15" fmla="*/ 292905 h 1964542"/>
              <a:gd name="connsiteX16" fmla="*/ 783431 w 828675"/>
              <a:gd name="connsiteY16" fmla="*/ 307192 h 1964542"/>
              <a:gd name="connsiteX17" fmla="*/ 781050 w 828675"/>
              <a:gd name="connsiteY17" fmla="*/ 314336 h 1964542"/>
              <a:gd name="connsiteX18" fmla="*/ 778669 w 828675"/>
              <a:gd name="connsiteY18" fmla="*/ 323861 h 1964542"/>
              <a:gd name="connsiteX19" fmla="*/ 773906 w 828675"/>
              <a:gd name="connsiteY19" fmla="*/ 338148 h 1964542"/>
              <a:gd name="connsiteX20" fmla="*/ 769144 w 828675"/>
              <a:gd name="connsiteY20" fmla="*/ 357198 h 1964542"/>
              <a:gd name="connsiteX21" fmla="*/ 766762 w 828675"/>
              <a:gd name="connsiteY21" fmla="*/ 378630 h 1964542"/>
              <a:gd name="connsiteX22" fmla="*/ 762000 w 828675"/>
              <a:gd name="connsiteY22" fmla="*/ 392917 h 1964542"/>
              <a:gd name="connsiteX23" fmla="*/ 759619 w 828675"/>
              <a:gd name="connsiteY23" fmla="*/ 400061 h 1964542"/>
              <a:gd name="connsiteX24" fmla="*/ 757237 w 828675"/>
              <a:gd name="connsiteY24" fmla="*/ 411967 h 1964542"/>
              <a:gd name="connsiteX25" fmla="*/ 752475 w 828675"/>
              <a:gd name="connsiteY25" fmla="*/ 435780 h 1964542"/>
              <a:gd name="connsiteX26" fmla="*/ 750094 w 828675"/>
              <a:gd name="connsiteY26" fmla="*/ 442923 h 1964542"/>
              <a:gd name="connsiteX27" fmla="*/ 747712 w 828675"/>
              <a:gd name="connsiteY27" fmla="*/ 452448 h 1964542"/>
              <a:gd name="connsiteX28" fmla="*/ 742950 w 828675"/>
              <a:gd name="connsiteY28" fmla="*/ 466736 h 1964542"/>
              <a:gd name="connsiteX29" fmla="*/ 738187 w 828675"/>
              <a:gd name="connsiteY29" fmla="*/ 488167 h 1964542"/>
              <a:gd name="connsiteX30" fmla="*/ 735806 w 828675"/>
              <a:gd name="connsiteY30" fmla="*/ 500073 h 1964542"/>
              <a:gd name="connsiteX31" fmla="*/ 731044 w 828675"/>
              <a:gd name="connsiteY31" fmla="*/ 514361 h 1964542"/>
              <a:gd name="connsiteX32" fmla="*/ 728662 w 828675"/>
              <a:gd name="connsiteY32" fmla="*/ 523886 h 1964542"/>
              <a:gd name="connsiteX33" fmla="*/ 726281 w 828675"/>
              <a:gd name="connsiteY33" fmla="*/ 531030 h 1964542"/>
              <a:gd name="connsiteX34" fmla="*/ 723900 w 828675"/>
              <a:gd name="connsiteY34" fmla="*/ 542936 h 1964542"/>
              <a:gd name="connsiteX35" fmla="*/ 716756 w 828675"/>
              <a:gd name="connsiteY35" fmla="*/ 559605 h 1964542"/>
              <a:gd name="connsiteX36" fmla="*/ 711994 w 828675"/>
              <a:gd name="connsiteY36" fmla="*/ 578655 h 1964542"/>
              <a:gd name="connsiteX37" fmla="*/ 707231 w 828675"/>
              <a:gd name="connsiteY37" fmla="*/ 595323 h 1964542"/>
              <a:gd name="connsiteX38" fmla="*/ 702469 w 828675"/>
              <a:gd name="connsiteY38" fmla="*/ 602467 h 1964542"/>
              <a:gd name="connsiteX39" fmla="*/ 695325 w 828675"/>
              <a:gd name="connsiteY39" fmla="*/ 628661 h 1964542"/>
              <a:gd name="connsiteX40" fmla="*/ 692944 w 828675"/>
              <a:gd name="connsiteY40" fmla="*/ 635805 h 1964542"/>
              <a:gd name="connsiteX41" fmla="*/ 688181 w 828675"/>
              <a:gd name="connsiteY41" fmla="*/ 642948 h 1964542"/>
              <a:gd name="connsiteX42" fmla="*/ 683419 w 828675"/>
              <a:gd name="connsiteY42" fmla="*/ 671523 h 1964542"/>
              <a:gd name="connsiteX43" fmla="*/ 678656 w 828675"/>
              <a:gd name="connsiteY43" fmla="*/ 697717 h 1964542"/>
              <a:gd name="connsiteX44" fmla="*/ 671512 w 828675"/>
              <a:gd name="connsiteY44" fmla="*/ 762011 h 1964542"/>
              <a:gd name="connsiteX45" fmla="*/ 669131 w 828675"/>
              <a:gd name="connsiteY45" fmla="*/ 790586 h 1964542"/>
              <a:gd name="connsiteX46" fmla="*/ 666750 w 828675"/>
              <a:gd name="connsiteY46" fmla="*/ 800111 h 1964542"/>
              <a:gd name="connsiteX47" fmla="*/ 659606 w 828675"/>
              <a:gd name="connsiteY47" fmla="*/ 838211 h 1964542"/>
              <a:gd name="connsiteX48" fmla="*/ 661987 w 828675"/>
              <a:gd name="connsiteY48" fmla="*/ 1093005 h 1964542"/>
              <a:gd name="connsiteX49" fmla="*/ 666750 w 828675"/>
              <a:gd name="connsiteY49" fmla="*/ 1119198 h 1964542"/>
              <a:gd name="connsiteX50" fmla="*/ 676275 w 828675"/>
              <a:gd name="connsiteY50" fmla="*/ 1178730 h 1964542"/>
              <a:gd name="connsiteX51" fmla="*/ 683419 w 828675"/>
              <a:gd name="connsiteY51" fmla="*/ 1221592 h 1964542"/>
              <a:gd name="connsiteX52" fmla="*/ 692944 w 828675"/>
              <a:gd name="connsiteY52" fmla="*/ 1247786 h 1964542"/>
              <a:gd name="connsiteX53" fmla="*/ 695325 w 828675"/>
              <a:gd name="connsiteY53" fmla="*/ 1254930 h 1964542"/>
              <a:gd name="connsiteX54" fmla="*/ 697706 w 828675"/>
              <a:gd name="connsiteY54" fmla="*/ 1264455 h 1964542"/>
              <a:gd name="connsiteX55" fmla="*/ 702469 w 828675"/>
              <a:gd name="connsiteY55" fmla="*/ 1273980 h 1964542"/>
              <a:gd name="connsiteX56" fmla="*/ 704850 w 828675"/>
              <a:gd name="connsiteY56" fmla="*/ 1290648 h 1964542"/>
              <a:gd name="connsiteX57" fmla="*/ 707231 w 828675"/>
              <a:gd name="connsiteY57" fmla="*/ 1297792 h 1964542"/>
              <a:gd name="connsiteX58" fmla="*/ 709612 w 828675"/>
              <a:gd name="connsiteY58" fmla="*/ 1314461 h 1964542"/>
              <a:gd name="connsiteX59" fmla="*/ 711994 w 828675"/>
              <a:gd name="connsiteY59" fmla="*/ 1333511 h 1964542"/>
              <a:gd name="connsiteX60" fmla="*/ 716756 w 828675"/>
              <a:gd name="connsiteY60" fmla="*/ 1343036 h 1964542"/>
              <a:gd name="connsiteX61" fmla="*/ 719137 w 828675"/>
              <a:gd name="connsiteY61" fmla="*/ 1366848 h 1964542"/>
              <a:gd name="connsiteX62" fmla="*/ 721519 w 828675"/>
              <a:gd name="connsiteY62" fmla="*/ 1376373 h 1964542"/>
              <a:gd name="connsiteX63" fmla="*/ 723900 w 828675"/>
              <a:gd name="connsiteY63" fmla="*/ 1390661 h 1964542"/>
              <a:gd name="connsiteX64" fmla="*/ 731044 w 828675"/>
              <a:gd name="connsiteY64" fmla="*/ 1431142 h 1964542"/>
              <a:gd name="connsiteX65" fmla="*/ 733425 w 828675"/>
              <a:gd name="connsiteY65" fmla="*/ 1438286 h 1964542"/>
              <a:gd name="connsiteX66" fmla="*/ 738187 w 828675"/>
              <a:gd name="connsiteY66" fmla="*/ 1469242 h 1964542"/>
              <a:gd name="connsiteX67" fmla="*/ 742950 w 828675"/>
              <a:gd name="connsiteY67" fmla="*/ 1485911 h 1964542"/>
              <a:gd name="connsiteX68" fmla="*/ 747712 w 828675"/>
              <a:gd name="connsiteY68" fmla="*/ 1502580 h 1964542"/>
              <a:gd name="connsiteX69" fmla="*/ 752475 w 828675"/>
              <a:gd name="connsiteY69" fmla="*/ 1512105 h 1964542"/>
              <a:gd name="connsiteX70" fmla="*/ 754856 w 828675"/>
              <a:gd name="connsiteY70" fmla="*/ 1526392 h 1964542"/>
              <a:gd name="connsiteX71" fmla="*/ 759619 w 828675"/>
              <a:gd name="connsiteY71" fmla="*/ 1540680 h 1964542"/>
              <a:gd name="connsiteX72" fmla="*/ 764381 w 828675"/>
              <a:gd name="connsiteY72" fmla="*/ 1554967 h 1964542"/>
              <a:gd name="connsiteX73" fmla="*/ 766762 w 828675"/>
              <a:gd name="connsiteY73" fmla="*/ 1562111 h 1964542"/>
              <a:gd name="connsiteX74" fmla="*/ 773906 w 828675"/>
              <a:gd name="connsiteY74" fmla="*/ 1585923 h 1964542"/>
              <a:gd name="connsiteX75" fmla="*/ 778669 w 828675"/>
              <a:gd name="connsiteY75" fmla="*/ 1600211 h 1964542"/>
              <a:gd name="connsiteX76" fmla="*/ 788194 w 828675"/>
              <a:gd name="connsiteY76" fmla="*/ 1614498 h 1964542"/>
              <a:gd name="connsiteX77" fmla="*/ 790575 w 828675"/>
              <a:gd name="connsiteY77" fmla="*/ 1621642 h 1964542"/>
              <a:gd name="connsiteX78" fmla="*/ 800100 w 828675"/>
              <a:gd name="connsiteY78" fmla="*/ 1635930 h 1964542"/>
              <a:gd name="connsiteX79" fmla="*/ 804862 w 828675"/>
              <a:gd name="connsiteY79" fmla="*/ 1650217 h 1964542"/>
              <a:gd name="connsiteX80" fmla="*/ 807244 w 828675"/>
              <a:gd name="connsiteY80" fmla="*/ 1657361 h 1964542"/>
              <a:gd name="connsiteX81" fmla="*/ 809625 w 828675"/>
              <a:gd name="connsiteY81" fmla="*/ 1666886 h 1964542"/>
              <a:gd name="connsiteX82" fmla="*/ 814387 w 828675"/>
              <a:gd name="connsiteY82" fmla="*/ 1676411 h 1964542"/>
              <a:gd name="connsiteX83" fmla="*/ 816769 w 828675"/>
              <a:gd name="connsiteY83" fmla="*/ 1683555 h 1964542"/>
              <a:gd name="connsiteX84" fmla="*/ 819150 w 828675"/>
              <a:gd name="connsiteY84" fmla="*/ 1700223 h 1964542"/>
              <a:gd name="connsiteX85" fmla="*/ 821531 w 828675"/>
              <a:gd name="connsiteY85" fmla="*/ 1709748 h 1964542"/>
              <a:gd name="connsiteX86" fmla="*/ 823912 w 828675"/>
              <a:gd name="connsiteY86" fmla="*/ 1745467 h 1964542"/>
              <a:gd name="connsiteX87" fmla="*/ 826294 w 828675"/>
              <a:gd name="connsiteY87" fmla="*/ 1762136 h 1964542"/>
              <a:gd name="connsiteX88" fmla="*/ 828675 w 828675"/>
              <a:gd name="connsiteY88" fmla="*/ 1781186 h 1964542"/>
              <a:gd name="connsiteX89" fmla="*/ 823912 w 828675"/>
              <a:gd name="connsiteY89" fmla="*/ 1816905 h 1964542"/>
              <a:gd name="connsiteX90" fmla="*/ 819150 w 828675"/>
              <a:gd name="connsiteY90" fmla="*/ 1831192 h 1964542"/>
              <a:gd name="connsiteX91" fmla="*/ 814387 w 828675"/>
              <a:gd name="connsiteY91" fmla="*/ 1838336 h 1964542"/>
              <a:gd name="connsiteX92" fmla="*/ 812006 w 828675"/>
              <a:gd name="connsiteY92" fmla="*/ 1845480 h 1964542"/>
              <a:gd name="connsiteX93" fmla="*/ 788194 w 828675"/>
              <a:gd name="connsiteY93" fmla="*/ 1866911 h 1964542"/>
              <a:gd name="connsiteX94" fmla="*/ 773906 w 828675"/>
              <a:gd name="connsiteY94" fmla="*/ 1878817 h 1964542"/>
              <a:gd name="connsiteX95" fmla="*/ 769144 w 828675"/>
              <a:gd name="connsiteY95" fmla="*/ 1885961 h 1964542"/>
              <a:gd name="connsiteX96" fmla="*/ 754856 w 828675"/>
              <a:gd name="connsiteY96" fmla="*/ 1897867 h 1964542"/>
              <a:gd name="connsiteX97" fmla="*/ 742950 w 828675"/>
              <a:gd name="connsiteY97" fmla="*/ 1909773 h 1964542"/>
              <a:gd name="connsiteX98" fmla="*/ 726281 w 828675"/>
              <a:gd name="connsiteY98" fmla="*/ 1916917 h 1964542"/>
              <a:gd name="connsiteX99" fmla="*/ 716756 w 828675"/>
              <a:gd name="connsiteY99" fmla="*/ 1924061 h 1964542"/>
              <a:gd name="connsiteX100" fmla="*/ 702469 w 828675"/>
              <a:gd name="connsiteY100" fmla="*/ 1928823 h 1964542"/>
              <a:gd name="connsiteX101" fmla="*/ 695325 w 828675"/>
              <a:gd name="connsiteY101" fmla="*/ 1933586 h 1964542"/>
              <a:gd name="connsiteX102" fmla="*/ 688181 w 828675"/>
              <a:gd name="connsiteY102" fmla="*/ 1935967 h 1964542"/>
              <a:gd name="connsiteX103" fmla="*/ 669131 w 828675"/>
              <a:gd name="connsiteY103" fmla="*/ 1940730 h 1964542"/>
              <a:gd name="connsiteX104" fmla="*/ 659606 w 828675"/>
              <a:gd name="connsiteY104" fmla="*/ 1943111 h 1964542"/>
              <a:gd name="connsiteX105" fmla="*/ 650081 w 828675"/>
              <a:gd name="connsiteY105" fmla="*/ 1945492 h 1964542"/>
              <a:gd name="connsiteX106" fmla="*/ 621506 w 828675"/>
              <a:gd name="connsiteY106" fmla="*/ 1952636 h 1964542"/>
              <a:gd name="connsiteX107" fmla="*/ 564356 w 828675"/>
              <a:gd name="connsiteY107" fmla="*/ 1957398 h 1964542"/>
              <a:gd name="connsiteX108" fmla="*/ 554831 w 828675"/>
              <a:gd name="connsiteY108" fmla="*/ 1959780 h 1964542"/>
              <a:gd name="connsiteX109" fmla="*/ 497681 w 828675"/>
              <a:gd name="connsiteY109" fmla="*/ 1964542 h 1964542"/>
              <a:gd name="connsiteX110" fmla="*/ 404812 w 828675"/>
              <a:gd name="connsiteY110" fmla="*/ 1962161 h 1964542"/>
              <a:gd name="connsiteX111" fmla="*/ 395287 w 828675"/>
              <a:gd name="connsiteY111" fmla="*/ 1957398 h 1964542"/>
              <a:gd name="connsiteX112" fmla="*/ 383381 w 828675"/>
              <a:gd name="connsiteY112" fmla="*/ 1955017 h 1964542"/>
              <a:gd name="connsiteX113" fmla="*/ 369094 w 828675"/>
              <a:gd name="connsiteY113" fmla="*/ 1947873 h 1964542"/>
              <a:gd name="connsiteX114" fmla="*/ 354806 w 828675"/>
              <a:gd name="connsiteY114" fmla="*/ 1940730 h 1964542"/>
              <a:gd name="connsiteX115" fmla="*/ 347662 w 828675"/>
              <a:gd name="connsiteY115" fmla="*/ 1933586 h 1964542"/>
              <a:gd name="connsiteX116" fmla="*/ 338137 w 828675"/>
              <a:gd name="connsiteY116" fmla="*/ 1931205 h 1964542"/>
              <a:gd name="connsiteX117" fmla="*/ 316706 w 828675"/>
              <a:gd name="connsiteY117" fmla="*/ 1914536 h 1964542"/>
              <a:gd name="connsiteX118" fmla="*/ 302419 w 828675"/>
              <a:gd name="connsiteY118" fmla="*/ 1905011 h 1964542"/>
              <a:gd name="connsiteX119" fmla="*/ 290512 w 828675"/>
              <a:gd name="connsiteY119" fmla="*/ 1893105 h 1964542"/>
              <a:gd name="connsiteX120" fmla="*/ 276225 w 828675"/>
              <a:gd name="connsiteY120" fmla="*/ 1878817 h 1964542"/>
              <a:gd name="connsiteX121" fmla="*/ 257175 w 828675"/>
              <a:gd name="connsiteY121" fmla="*/ 1864530 h 1964542"/>
              <a:gd name="connsiteX122" fmla="*/ 238125 w 828675"/>
              <a:gd name="connsiteY122" fmla="*/ 1845480 h 1964542"/>
              <a:gd name="connsiteX123" fmla="*/ 226219 w 828675"/>
              <a:gd name="connsiteY123" fmla="*/ 1835955 h 1964542"/>
              <a:gd name="connsiteX124" fmla="*/ 211931 w 828675"/>
              <a:gd name="connsiteY124" fmla="*/ 1824048 h 1964542"/>
              <a:gd name="connsiteX125" fmla="*/ 207169 w 828675"/>
              <a:gd name="connsiteY125" fmla="*/ 1816905 h 1964542"/>
              <a:gd name="connsiteX126" fmla="*/ 190500 w 828675"/>
              <a:gd name="connsiteY126" fmla="*/ 1800236 h 1964542"/>
              <a:gd name="connsiteX127" fmla="*/ 176212 w 828675"/>
              <a:gd name="connsiteY127" fmla="*/ 1781186 h 1964542"/>
              <a:gd name="connsiteX128" fmla="*/ 171450 w 828675"/>
              <a:gd name="connsiteY128" fmla="*/ 1774042 h 1964542"/>
              <a:gd name="connsiteX129" fmla="*/ 164306 w 828675"/>
              <a:gd name="connsiteY129" fmla="*/ 1766898 h 1964542"/>
              <a:gd name="connsiteX130" fmla="*/ 154781 w 828675"/>
              <a:gd name="connsiteY130" fmla="*/ 1750230 h 1964542"/>
              <a:gd name="connsiteX131" fmla="*/ 150019 w 828675"/>
              <a:gd name="connsiteY131" fmla="*/ 1740705 h 1964542"/>
              <a:gd name="connsiteX132" fmla="*/ 142875 w 828675"/>
              <a:gd name="connsiteY132" fmla="*/ 1728798 h 1964542"/>
              <a:gd name="connsiteX133" fmla="*/ 135731 w 828675"/>
              <a:gd name="connsiteY133" fmla="*/ 1719273 h 1964542"/>
              <a:gd name="connsiteX134" fmla="*/ 116681 w 828675"/>
              <a:gd name="connsiteY134" fmla="*/ 1681173 h 1964542"/>
              <a:gd name="connsiteX135" fmla="*/ 114300 w 828675"/>
              <a:gd name="connsiteY135" fmla="*/ 1674030 h 1964542"/>
              <a:gd name="connsiteX136" fmla="*/ 107156 w 828675"/>
              <a:gd name="connsiteY136" fmla="*/ 1664505 h 1964542"/>
              <a:gd name="connsiteX137" fmla="*/ 100012 w 828675"/>
              <a:gd name="connsiteY137" fmla="*/ 1645455 h 1964542"/>
              <a:gd name="connsiteX138" fmla="*/ 95250 w 828675"/>
              <a:gd name="connsiteY138" fmla="*/ 1638311 h 1964542"/>
              <a:gd name="connsiteX139" fmla="*/ 90487 w 828675"/>
              <a:gd name="connsiteY139" fmla="*/ 1628786 h 1964542"/>
              <a:gd name="connsiteX140" fmla="*/ 88106 w 828675"/>
              <a:gd name="connsiteY140" fmla="*/ 1619261 h 1964542"/>
              <a:gd name="connsiteX141" fmla="*/ 85725 w 828675"/>
              <a:gd name="connsiteY141" fmla="*/ 1604973 h 1964542"/>
              <a:gd name="connsiteX142" fmla="*/ 78581 w 828675"/>
              <a:gd name="connsiteY142" fmla="*/ 1590686 h 1964542"/>
              <a:gd name="connsiteX143" fmla="*/ 76200 w 828675"/>
              <a:gd name="connsiteY143" fmla="*/ 1581161 h 1964542"/>
              <a:gd name="connsiteX144" fmla="*/ 71437 w 828675"/>
              <a:gd name="connsiteY144" fmla="*/ 1571636 h 1964542"/>
              <a:gd name="connsiteX145" fmla="*/ 69056 w 828675"/>
              <a:gd name="connsiteY145" fmla="*/ 1554967 h 1964542"/>
              <a:gd name="connsiteX146" fmla="*/ 64294 w 828675"/>
              <a:gd name="connsiteY146" fmla="*/ 1538298 h 1964542"/>
              <a:gd name="connsiteX147" fmla="*/ 61912 w 828675"/>
              <a:gd name="connsiteY147" fmla="*/ 1526392 h 1964542"/>
              <a:gd name="connsiteX148" fmla="*/ 59531 w 828675"/>
              <a:gd name="connsiteY148" fmla="*/ 1519248 h 1964542"/>
              <a:gd name="connsiteX149" fmla="*/ 57150 w 828675"/>
              <a:gd name="connsiteY149" fmla="*/ 1509723 h 1964542"/>
              <a:gd name="connsiteX150" fmla="*/ 54769 w 828675"/>
              <a:gd name="connsiteY150" fmla="*/ 1497817 h 1964542"/>
              <a:gd name="connsiteX151" fmla="*/ 50006 w 828675"/>
              <a:gd name="connsiteY151" fmla="*/ 1481148 h 1964542"/>
              <a:gd name="connsiteX152" fmla="*/ 45244 w 828675"/>
              <a:gd name="connsiteY152" fmla="*/ 1457336 h 1964542"/>
              <a:gd name="connsiteX153" fmla="*/ 40481 w 828675"/>
              <a:gd name="connsiteY153" fmla="*/ 1431142 h 1964542"/>
              <a:gd name="connsiteX154" fmla="*/ 35719 w 828675"/>
              <a:gd name="connsiteY154" fmla="*/ 1407330 h 1964542"/>
              <a:gd name="connsiteX155" fmla="*/ 28575 w 828675"/>
              <a:gd name="connsiteY155" fmla="*/ 1381136 h 1964542"/>
              <a:gd name="connsiteX156" fmla="*/ 26194 w 828675"/>
              <a:gd name="connsiteY156" fmla="*/ 1357323 h 1964542"/>
              <a:gd name="connsiteX157" fmla="*/ 21431 w 828675"/>
              <a:gd name="connsiteY157" fmla="*/ 1347798 h 1964542"/>
              <a:gd name="connsiteX158" fmla="*/ 16669 w 828675"/>
              <a:gd name="connsiteY158" fmla="*/ 1328748 h 1964542"/>
              <a:gd name="connsiteX159" fmla="*/ 14287 w 828675"/>
              <a:gd name="connsiteY159" fmla="*/ 1304936 h 1964542"/>
              <a:gd name="connsiteX160" fmla="*/ 11906 w 828675"/>
              <a:gd name="connsiteY160" fmla="*/ 1293030 h 1964542"/>
              <a:gd name="connsiteX161" fmla="*/ 7144 w 828675"/>
              <a:gd name="connsiteY161" fmla="*/ 1259692 h 1964542"/>
              <a:gd name="connsiteX162" fmla="*/ 4762 w 828675"/>
              <a:gd name="connsiteY162" fmla="*/ 1219211 h 1964542"/>
              <a:gd name="connsiteX163" fmla="*/ 0 w 828675"/>
              <a:gd name="connsiteY163" fmla="*/ 1183492 h 1964542"/>
              <a:gd name="connsiteX164" fmla="*/ 2381 w 828675"/>
              <a:gd name="connsiteY164" fmla="*/ 859642 h 1964542"/>
              <a:gd name="connsiteX165" fmla="*/ 7144 w 828675"/>
              <a:gd name="connsiteY165" fmla="*/ 845355 h 1964542"/>
              <a:gd name="connsiteX166" fmla="*/ 11906 w 828675"/>
              <a:gd name="connsiteY166" fmla="*/ 816780 h 1964542"/>
              <a:gd name="connsiteX167" fmla="*/ 16669 w 828675"/>
              <a:gd name="connsiteY167" fmla="*/ 809636 h 1964542"/>
              <a:gd name="connsiteX168" fmla="*/ 21431 w 828675"/>
              <a:gd name="connsiteY168" fmla="*/ 788205 h 1964542"/>
              <a:gd name="connsiteX169" fmla="*/ 28575 w 828675"/>
              <a:gd name="connsiteY169" fmla="*/ 769155 h 1964542"/>
              <a:gd name="connsiteX170" fmla="*/ 33337 w 828675"/>
              <a:gd name="connsiteY170" fmla="*/ 750105 h 1964542"/>
              <a:gd name="connsiteX171" fmla="*/ 35719 w 828675"/>
              <a:gd name="connsiteY171" fmla="*/ 728673 h 1964542"/>
              <a:gd name="connsiteX172" fmla="*/ 40481 w 828675"/>
              <a:gd name="connsiteY172" fmla="*/ 702480 h 1964542"/>
              <a:gd name="connsiteX173" fmla="*/ 42862 w 828675"/>
              <a:gd name="connsiteY173" fmla="*/ 685811 h 1964542"/>
              <a:gd name="connsiteX174" fmla="*/ 47625 w 828675"/>
              <a:gd name="connsiteY174" fmla="*/ 671523 h 1964542"/>
              <a:gd name="connsiteX175" fmla="*/ 52387 w 828675"/>
              <a:gd name="connsiteY175" fmla="*/ 654855 h 1964542"/>
              <a:gd name="connsiteX176" fmla="*/ 57150 w 828675"/>
              <a:gd name="connsiteY176" fmla="*/ 626280 h 1964542"/>
              <a:gd name="connsiteX177" fmla="*/ 61912 w 828675"/>
              <a:gd name="connsiteY177" fmla="*/ 619136 h 1964542"/>
              <a:gd name="connsiteX178" fmla="*/ 66675 w 828675"/>
              <a:gd name="connsiteY178" fmla="*/ 602467 h 1964542"/>
              <a:gd name="connsiteX179" fmla="*/ 69056 w 828675"/>
              <a:gd name="connsiteY179" fmla="*/ 592942 h 1964542"/>
              <a:gd name="connsiteX180" fmla="*/ 76200 w 828675"/>
              <a:gd name="connsiteY180" fmla="*/ 576273 h 1964542"/>
              <a:gd name="connsiteX181" fmla="*/ 78581 w 828675"/>
              <a:gd name="connsiteY181" fmla="*/ 566748 h 1964542"/>
              <a:gd name="connsiteX182" fmla="*/ 83344 w 828675"/>
              <a:gd name="connsiteY182" fmla="*/ 554842 h 1964542"/>
              <a:gd name="connsiteX183" fmla="*/ 85725 w 828675"/>
              <a:gd name="connsiteY183" fmla="*/ 540555 h 1964542"/>
              <a:gd name="connsiteX184" fmla="*/ 90487 w 828675"/>
              <a:gd name="connsiteY184" fmla="*/ 531030 h 1964542"/>
              <a:gd name="connsiteX185" fmla="*/ 95250 w 828675"/>
              <a:gd name="connsiteY185" fmla="*/ 519123 h 1964542"/>
              <a:gd name="connsiteX186" fmla="*/ 102394 w 828675"/>
              <a:gd name="connsiteY186" fmla="*/ 502455 h 1964542"/>
              <a:gd name="connsiteX187" fmla="*/ 111919 w 828675"/>
              <a:gd name="connsiteY187" fmla="*/ 483405 h 1964542"/>
              <a:gd name="connsiteX188" fmla="*/ 116681 w 828675"/>
              <a:gd name="connsiteY188" fmla="*/ 464355 h 1964542"/>
              <a:gd name="connsiteX189" fmla="*/ 123825 w 828675"/>
              <a:gd name="connsiteY189" fmla="*/ 457211 h 1964542"/>
              <a:gd name="connsiteX190" fmla="*/ 126206 w 828675"/>
              <a:gd name="connsiteY190" fmla="*/ 450067 h 1964542"/>
              <a:gd name="connsiteX191" fmla="*/ 128587 w 828675"/>
              <a:gd name="connsiteY191" fmla="*/ 440542 h 1964542"/>
              <a:gd name="connsiteX192" fmla="*/ 135731 w 828675"/>
              <a:gd name="connsiteY192" fmla="*/ 433398 h 1964542"/>
              <a:gd name="connsiteX193" fmla="*/ 150019 w 828675"/>
              <a:gd name="connsiteY193" fmla="*/ 409586 h 1964542"/>
              <a:gd name="connsiteX194" fmla="*/ 157162 w 828675"/>
              <a:gd name="connsiteY194" fmla="*/ 400061 h 1964542"/>
              <a:gd name="connsiteX195" fmla="*/ 166687 w 828675"/>
              <a:gd name="connsiteY195" fmla="*/ 383392 h 1964542"/>
              <a:gd name="connsiteX196" fmla="*/ 178594 w 828675"/>
              <a:gd name="connsiteY196" fmla="*/ 364342 h 1964542"/>
              <a:gd name="connsiteX197" fmla="*/ 188119 w 828675"/>
              <a:gd name="connsiteY197" fmla="*/ 342911 h 1964542"/>
              <a:gd name="connsiteX198" fmla="*/ 197644 w 828675"/>
              <a:gd name="connsiteY198" fmla="*/ 333386 h 1964542"/>
              <a:gd name="connsiteX199" fmla="*/ 202406 w 828675"/>
              <a:gd name="connsiteY199" fmla="*/ 326242 h 1964542"/>
              <a:gd name="connsiteX200" fmla="*/ 211931 w 828675"/>
              <a:gd name="connsiteY200" fmla="*/ 316717 h 1964542"/>
              <a:gd name="connsiteX201" fmla="*/ 216694 w 828675"/>
              <a:gd name="connsiteY201" fmla="*/ 309573 h 1964542"/>
              <a:gd name="connsiteX202" fmla="*/ 226219 w 828675"/>
              <a:gd name="connsiteY202" fmla="*/ 300048 h 1964542"/>
              <a:gd name="connsiteX203" fmla="*/ 242887 w 828675"/>
              <a:gd name="connsiteY203" fmla="*/ 278617 h 1964542"/>
              <a:gd name="connsiteX204" fmla="*/ 247650 w 828675"/>
              <a:gd name="connsiteY204" fmla="*/ 271473 h 1964542"/>
              <a:gd name="connsiteX205" fmla="*/ 254794 w 828675"/>
              <a:gd name="connsiteY205" fmla="*/ 266711 h 1964542"/>
              <a:gd name="connsiteX206" fmla="*/ 278606 w 828675"/>
              <a:gd name="connsiteY206" fmla="*/ 238136 h 1964542"/>
              <a:gd name="connsiteX207" fmla="*/ 288131 w 828675"/>
              <a:gd name="connsiteY207" fmla="*/ 228611 h 1964542"/>
              <a:gd name="connsiteX208" fmla="*/ 297656 w 828675"/>
              <a:gd name="connsiteY208" fmla="*/ 219086 h 1964542"/>
              <a:gd name="connsiteX209" fmla="*/ 314325 w 828675"/>
              <a:gd name="connsiteY209" fmla="*/ 207180 h 1964542"/>
              <a:gd name="connsiteX210" fmla="*/ 326231 w 828675"/>
              <a:gd name="connsiteY210" fmla="*/ 192892 h 1964542"/>
              <a:gd name="connsiteX211" fmla="*/ 340519 w 828675"/>
              <a:gd name="connsiteY211" fmla="*/ 176223 h 1964542"/>
              <a:gd name="connsiteX212" fmla="*/ 352425 w 828675"/>
              <a:gd name="connsiteY212" fmla="*/ 166698 h 1964542"/>
              <a:gd name="connsiteX213" fmla="*/ 364331 w 828675"/>
              <a:gd name="connsiteY213" fmla="*/ 152411 h 1964542"/>
              <a:gd name="connsiteX214" fmla="*/ 371475 w 828675"/>
              <a:gd name="connsiteY214" fmla="*/ 147648 h 1964542"/>
              <a:gd name="connsiteX215" fmla="*/ 378619 w 828675"/>
              <a:gd name="connsiteY215" fmla="*/ 138123 h 1964542"/>
              <a:gd name="connsiteX216" fmla="*/ 400050 w 828675"/>
              <a:gd name="connsiteY216" fmla="*/ 123836 h 1964542"/>
              <a:gd name="connsiteX217" fmla="*/ 428625 w 828675"/>
              <a:gd name="connsiteY217" fmla="*/ 102405 h 1964542"/>
              <a:gd name="connsiteX218" fmla="*/ 438150 w 828675"/>
              <a:gd name="connsiteY218" fmla="*/ 97642 h 1964542"/>
              <a:gd name="connsiteX219" fmla="*/ 442912 w 828675"/>
              <a:gd name="connsiteY219" fmla="*/ 90498 h 1964542"/>
              <a:gd name="connsiteX220" fmla="*/ 461962 w 828675"/>
              <a:gd name="connsiteY220" fmla="*/ 83355 h 1964542"/>
              <a:gd name="connsiteX221" fmla="*/ 469106 w 828675"/>
              <a:gd name="connsiteY221" fmla="*/ 80973 h 1964542"/>
              <a:gd name="connsiteX222" fmla="*/ 485775 w 828675"/>
              <a:gd name="connsiteY222" fmla="*/ 71448 h 1964542"/>
              <a:gd name="connsiteX223" fmla="*/ 507206 w 828675"/>
              <a:gd name="connsiteY223" fmla="*/ 64305 h 1964542"/>
              <a:gd name="connsiteX224" fmla="*/ 514350 w 828675"/>
              <a:gd name="connsiteY224" fmla="*/ 61923 h 1964542"/>
              <a:gd name="connsiteX225" fmla="*/ 523875 w 828675"/>
              <a:gd name="connsiteY225" fmla="*/ 57161 h 1964542"/>
              <a:gd name="connsiteX226" fmla="*/ 542925 w 828675"/>
              <a:gd name="connsiteY226" fmla="*/ 52398 h 1964542"/>
              <a:gd name="connsiteX227" fmla="*/ 552450 w 828675"/>
              <a:gd name="connsiteY227" fmla="*/ 50017 h 1964542"/>
              <a:gd name="connsiteX228" fmla="*/ 576262 w 828675"/>
              <a:gd name="connsiteY228" fmla="*/ 40492 h 1964542"/>
              <a:gd name="connsiteX229" fmla="*/ 592931 w 828675"/>
              <a:gd name="connsiteY229" fmla="*/ 35730 h 1964542"/>
              <a:gd name="connsiteX230" fmla="*/ 616744 w 828675"/>
              <a:gd name="connsiteY230" fmla="*/ 26205 h 1964542"/>
              <a:gd name="connsiteX231" fmla="*/ 628650 w 828675"/>
              <a:gd name="connsiteY231" fmla="*/ 23823 h 1964542"/>
              <a:gd name="connsiteX232" fmla="*/ 642937 w 828675"/>
              <a:gd name="connsiteY232" fmla="*/ 19061 h 1964542"/>
              <a:gd name="connsiteX233" fmla="*/ 652462 w 828675"/>
              <a:gd name="connsiteY233" fmla="*/ 11917 h 1964542"/>
              <a:gd name="connsiteX234" fmla="*/ 676275 w 828675"/>
              <a:gd name="connsiteY234" fmla="*/ 4773 h 1964542"/>
              <a:gd name="connsiteX235" fmla="*/ 692944 w 828675"/>
              <a:gd name="connsiteY235" fmla="*/ 11 h 1964542"/>
              <a:gd name="connsiteX236" fmla="*/ 735806 w 828675"/>
              <a:gd name="connsiteY236" fmla="*/ 4773 h 196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828675" h="1964542">
                <a:moveTo>
                  <a:pt x="735806" y="4773"/>
                </a:moveTo>
                <a:lnTo>
                  <a:pt x="735806" y="4773"/>
                </a:lnTo>
                <a:cubicBezTo>
                  <a:pt x="744734" y="3781"/>
                  <a:pt x="759495" y="-51"/>
                  <a:pt x="769144" y="4773"/>
                </a:cubicBezTo>
                <a:cubicBezTo>
                  <a:pt x="772156" y="6279"/>
                  <a:pt x="773906" y="9536"/>
                  <a:pt x="776287" y="11917"/>
                </a:cubicBezTo>
                <a:cubicBezTo>
                  <a:pt x="777081" y="15092"/>
                  <a:pt x="777205" y="18515"/>
                  <a:pt x="778669" y="21442"/>
                </a:cubicBezTo>
                <a:cubicBezTo>
                  <a:pt x="781229" y="26562"/>
                  <a:pt x="788194" y="35730"/>
                  <a:pt x="788194" y="35730"/>
                </a:cubicBezTo>
                <a:cubicBezTo>
                  <a:pt x="788988" y="38111"/>
                  <a:pt x="789886" y="40460"/>
                  <a:pt x="790575" y="42873"/>
                </a:cubicBezTo>
                <a:cubicBezTo>
                  <a:pt x="796557" y="63811"/>
                  <a:pt x="789626" y="42407"/>
                  <a:pt x="795337" y="59542"/>
                </a:cubicBezTo>
                <a:cubicBezTo>
                  <a:pt x="796214" y="65681"/>
                  <a:pt x="796776" y="76707"/>
                  <a:pt x="800100" y="83355"/>
                </a:cubicBezTo>
                <a:cubicBezTo>
                  <a:pt x="801380" y="85915"/>
                  <a:pt x="803275" y="88117"/>
                  <a:pt x="804862" y="90498"/>
                </a:cubicBezTo>
                <a:cubicBezTo>
                  <a:pt x="805656" y="93673"/>
                  <a:pt x="806602" y="96814"/>
                  <a:pt x="807244" y="100023"/>
                </a:cubicBezTo>
                <a:cubicBezTo>
                  <a:pt x="814264" y="135122"/>
                  <a:pt x="810111" y="153212"/>
                  <a:pt x="807244" y="200036"/>
                </a:cubicBezTo>
                <a:cubicBezTo>
                  <a:pt x="804588" y="243408"/>
                  <a:pt x="804196" y="217985"/>
                  <a:pt x="800100" y="240517"/>
                </a:cubicBezTo>
                <a:cubicBezTo>
                  <a:pt x="795723" y="264592"/>
                  <a:pt x="800228" y="249661"/>
                  <a:pt x="795337" y="264330"/>
                </a:cubicBezTo>
                <a:cubicBezTo>
                  <a:pt x="794423" y="269815"/>
                  <a:pt x="793505" y="279900"/>
                  <a:pt x="790575" y="285761"/>
                </a:cubicBezTo>
                <a:cubicBezTo>
                  <a:pt x="789295" y="288321"/>
                  <a:pt x="787400" y="290524"/>
                  <a:pt x="785812" y="292905"/>
                </a:cubicBezTo>
                <a:cubicBezTo>
                  <a:pt x="785018" y="297667"/>
                  <a:pt x="784478" y="302479"/>
                  <a:pt x="783431" y="307192"/>
                </a:cubicBezTo>
                <a:cubicBezTo>
                  <a:pt x="782887" y="309642"/>
                  <a:pt x="781740" y="311922"/>
                  <a:pt x="781050" y="314336"/>
                </a:cubicBezTo>
                <a:cubicBezTo>
                  <a:pt x="780151" y="317483"/>
                  <a:pt x="779609" y="320726"/>
                  <a:pt x="778669" y="323861"/>
                </a:cubicBezTo>
                <a:cubicBezTo>
                  <a:pt x="777226" y="328669"/>
                  <a:pt x="774890" y="333225"/>
                  <a:pt x="773906" y="338148"/>
                </a:cubicBezTo>
                <a:cubicBezTo>
                  <a:pt x="771033" y="352516"/>
                  <a:pt x="772805" y="346215"/>
                  <a:pt x="769144" y="357198"/>
                </a:cubicBezTo>
                <a:cubicBezTo>
                  <a:pt x="768350" y="364342"/>
                  <a:pt x="768172" y="371582"/>
                  <a:pt x="766762" y="378630"/>
                </a:cubicBezTo>
                <a:cubicBezTo>
                  <a:pt x="765777" y="383552"/>
                  <a:pt x="763587" y="388155"/>
                  <a:pt x="762000" y="392917"/>
                </a:cubicBezTo>
                <a:cubicBezTo>
                  <a:pt x="761206" y="395298"/>
                  <a:pt x="760111" y="397600"/>
                  <a:pt x="759619" y="400061"/>
                </a:cubicBezTo>
                <a:cubicBezTo>
                  <a:pt x="758825" y="404030"/>
                  <a:pt x="757961" y="407985"/>
                  <a:pt x="757237" y="411967"/>
                </a:cubicBezTo>
                <a:cubicBezTo>
                  <a:pt x="754897" y="424835"/>
                  <a:pt x="755634" y="424721"/>
                  <a:pt x="752475" y="435780"/>
                </a:cubicBezTo>
                <a:cubicBezTo>
                  <a:pt x="751786" y="438193"/>
                  <a:pt x="750784" y="440510"/>
                  <a:pt x="750094" y="442923"/>
                </a:cubicBezTo>
                <a:cubicBezTo>
                  <a:pt x="749195" y="446070"/>
                  <a:pt x="748652" y="449313"/>
                  <a:pt x="747712" y="452448"/>
                </a:cubicBezTo>
                <a:cubicBezTo>
                  <a:pt x="746269" y="457256"/>
                  <a:pt x="743934" y="461813"/>
                  <a:pt x="742950" y="466736"/>
                </a:cubicBezTo>
                <a:cubicBezTo>
                  <a:pt x="735769" y="502644"/>
                  <a:pt x="744913" y="457902"/>
                  <a:pt x="738187" y="488167"/>
                </a:cubicBezTo>
                <a:cubicBezTo>
                  <a:pt x="737309" y="492118"/>
                  <a:pt x="736871" y="496168"/>
                  <a:pt x="735806" y="500073"/>
                </a:cubicBezTo>
                <a:cubicBezTo>
                  <a:pt x="734485" y="504916"/>
                  <a:pt x="732262" y="509491"/>
                  <a:pt x="731044" y="514361"/>
                </a:cubicBezTo>
                <a:cubicBezTo>
                  <a:pt x="730250" y="517536"/>
                  <a:pt x="729561" y="520739"/>
                  <a:pt x="728662" y="523886"/>
                </a:cubicBezTo>
                <a:cubicBezTo>
                  <a:pt x="727972" y="526300"/>
                  <a:pt x="726890" y="528595"/>
                  <a:pt x="726281" y="531030"/>
                </a:cubicBezTo>
                <a:cubicBezTo>
                  <a:pt x="725299" y="534956"/>
                  <a:pt x="724882" y="539010"/>
                  <a:pt x="723900" y="542936"/>
                </a:cubicBezTo>
                <a:cubicBezTo>
                  <a:pt x="722148" y="549946"/>
                  <a:pt x="720165" y="552787"/>
                  <a:pt x="716756" y="559605"/>
                </a:cubicBezTo>
                <a:lnTo>
                  <a:pt x="711994" y="578655"/>
                </a:lnTo>
                <a:cubicBezTo>
                  <a:pt x="711232" y="581703"/>
                  <a:pt x="708938" y="591909"/>
                  <a:pt x="707231" y="595323"/>
                </a:cubicBezTo>
                <a:cubicBezTo>
                  <a:pt x="705951" y="597883"/>
                  <a:pt x="704056" y="600086"/>
                  <a:pt x="702469" y="602467"/>
                </a:cubicBezTo>
                <a:cubicBezTo>
                  <a:pt x="699102" y="619296"/>
                  <a:pt x="701367" y="610533"/>
                  <a:pt x="695325" y="628661"/>
                </a:cubicBezTo>
                <a:cubicBezTo>
                  <a:pt x="694531" y="631042"/>
                  <a:pt x="694337" y="633717"/>
                  <a:pt x="692944" y="635805"/>
                </a:cubicBezTo>
                <a:lnTo>
                  <a:pt x="688181" y="642948"/>
                </a:lnTo>
                <a:cubicBezTo>
                  <a:pt x="683341" y="657469"/>
                  <a:pt x="686610" y="645999"/>
                  <a:pt x="683419" y="671523"/>
                </a:cubicBezTo>
                <a:cubicBezTo>
                  <a:pt x="681286" y="688582"/>
                  <a:pt x="681983" y="684408"/>
                  <a:pt x="678656" y="697717"/>
                </a:cubicBezTo>
                <a:cubicBezTo>
                  <a:pt x="675513" y="724437"/>
                  <a:pt x="673749" y="737410"/>
                  <a:pt x="671512" y="762011"/>
                </a:cubicBezTo>
                <a:cubicBezTo>
                  <a:pt x="670647" y="771530"/>
                  <a:pt x="670316" y="781102"/>
                  <a:pt x="669131" y="790586"/>
                </a:cubicBezTo>
                <a:cubicBezTo>
                  <a:pt x="668725" y="793833"/>
                  <a:pt x="667335" y="796891"/>
                  <a:pt x="666750" y="800111"/>
                </a:cubicBezTo>
                <a:cubicBezTo>
                  <a:pt x="658216" y="847055"/>
                  <a:pt x="672260" y="781273"/>
                  <a:pt x="659606" y="838211"/>
                </a:cubicBezTo>
                <a:cubicBezTo>
                  <a:pt x="660400" y="923142"/>
                  <a:pt x="660497" y="1008083"/>
                  <a:pt x="661987" y="1093005"/>
                </a:cubicBezTo>
                <a:cubicBezTo>
                  <a:pt x="662279" y="1109656"/>
                  <a:pt x="664497" y="1106127"/>
                  <a:pt x="666750" y="1119198"/>
                </a:cubicBezTo>
                <a:cubicBezTo>
                  <a:pt x="670164" y="1139002"/>
                  <a:pt x="673783" y="1158789"/>
                  <a:pt x="676275" y="1178730"/>
                </a:cubicBezTo>
                <a:cubicBezTo>
                  <a:pt x="677498" y="1188517"/>
                  <a:pt x="680135" y="1213382"/>
                  <a:pt x="683419" y="1221592"/>
                </a:cubicBezTo>
                <a:cubicBezTo>
                  <a:pt x="690043" y="1238154"/>
                  <a:pt x="686832" y="1229449"/>
                  <a:pt x="692944" y="1247786"/>
                </a:cubicBezTo>
                <a:cubicBezTo>
                  <a:pt x="693738" y="1250167"/>
                  <a:pt x="694716" y="1252495"/>
                  <a:pt x="695325" y="1254930"/>
                </a:cubicBezTo>
                <a:cubicBezTo>
                  <a:pt x="696119" y="1258105"/>
                  <a:pt x="696557" y="1261391"/>
                  <a:pt x="697706" y="1264455"/>
                </a:cubicBezTo>
                <a:cubicBezTo>
                  <a:pt x="698952" y="1267779"/>
                  <a:pt x="700881" y="1270805"/>
                  <a:pt x="702469" y="1273980"/>
                </a:cubicBezTo>
                <a:cubicBezTo>
                  <a:pt x="703263" y="1279536"/>
                  <a:pt x="703749" y="1285145"/>
                  <a:pt x="704850" y="1290648"/>
                </a:cubicBezTo>
                <a:cubicBezTo>
                  <a:pt x="705342" y="1293109"/>
                  <a:pt x="706739" y="1295331"/>
                  <a:pt x="707231" y="1297792"/>
                </a:cubicBezTo>
                <a:cubicBezTo>
                  <a:pt x="708332" y="1303296"/>
                  <a:pt x="708870" y="1308898"/>
                  <a:pt x="709612" y="1314461"/>
                </a:cubicBezTo>
                <a:cubicBezTo>
                  <a:pt x="710458" y="1320804"/>
                  <a:pt x="710442" y="1327303"/>
                  <a:pt x="711994" y="1333511"/>
                </a:cubicBezTo>
                <a:cubicBezTo>
                  <a:pt x="712855" y="1336955"/>
                  <a:pt x="715169" y="1339861"/>
                  <a:pt x="716756" y="1343036"/>
                </a:cubicBezTo>
                <a:cubicBezTo>
                  <a:pt x="717550" y="1350973"/>
                  <a:pt x="718009" y="1358951"/>
                  <a:pt x="719137" y="1366848"/>
                </a:cubicBezTo>
                <a:cubicBezTo>
                  <a:pt x="719600" y="1370088"/>
                  <a:pt x="720877" y="1373164"/>
                  <a:pt x="721519" y="1376373"/>
                </a:cubicBezTo>
                <a:cubicBezTo>
                  <a:pt x="722466" y="1381108"/>
                  <a:pt x="723166" y="1385889"/>
                  <a:pt x="723900" y="1390661"/>
                </a:cubicBezTo>
                <a:cubicBezTo>
                  <a:pt x="725607" y="1401760"/>
                  <a:pt x="727802" y="1421416"/>
                  <a:pt x="731044" y="1431142"/>
                </a:cubicBezTo>
                <a:lnTo>
                  <a:pt x="733425" y="1438286"/>
                </a:lnTo>
                <a:cubicBezTo>
                  <a:pt x="734568" y="1446286"/>
                  <a:pt x="736536" y="1460986"/>
                  <a:pt x="738187" y="1469242"/>
                </a:cubicBezTo>
                <a:cubicBezTo>
                  <a:pt x="740667" y="1481640"/>
                  <a:pt x="739926" y="1475326"/>
                  <a:pt x="742950" y="1485911"/>
                </a:cubicBezTo>
                <a:cubicBezTo>
                  <a:pt x="744675" y="1491949"/>
                  <a:pt x="745266" y="1496874"/>
                  <a:pt x="747712" y="1502580"/>
                </a:cubicBezTo>
                <a:cubicBezTo>
                  <a:pt x="749110" y="1505843"/>
                  <a:pt x="750887" y="1508930"/>
                  <a:pt x="752475" y="1512105"/>
                </a:cubicBezTo>
                <a:cubicBezTo>
                  <a:pt x="753269" y="1516867"/>
                  <a:pt x="753685" y="1521708"/>
                  <a:pt x="754856" y="1526392"/>
                </a:cubicBezTo>
                <a:cubicBezTo>
                  <a:pt x="756074" y="1531262"/>
                  <a:pt x="758031" y="1535917"/>
                  <a:pt x="759619" y="1540680"/>
                </a:cubicBezTo>
                <a:lnTo>
                  <a:pt x="764381" y="1554967"/>
                </a:lnTo>
                <a:cubicBezTo>
                  <a:pt x="765175" y="1557348"/>
                  <a:pt x="766153" y="1559676"/>
                  <a:pt x="766762" y="1562111"/>
                </a:cubicBezTo>
                <a:cubicBezTo>
                  <a:pt x="770362" y="1576507"/>
                  <a:pt x="768109" y="1568530"/>
                  <a:pt x="773906" y="1585923"/>
                </a:cubicBezTo>
                <a:cubicBezTo>
                  <a:pt x="773908" y="1585928"/>
                  <a:pt x="778666" y="1600207"/>
                  <a:pt x="778669" y="1600211"/>
                </a:cubicBezTo>
                <a:lnTo>
                  <a:pt x="788194" y="1614498"/>
                </a:lnTo>
                <a:cubicBezTo>
                  <a:pt x="788988" y="1616879"/>
                  <a:pt x="789356" y="1619448"/>
                  <a:pt x="790575" y="1621642"/>
                </a:cubicBezTo>
                <a:cubicBezTo>
                  <a:pt x="793355" y="1626646"/>
                  <a:pt x="800100" y="1635930"/>
                  <a:pt x="800100" y="1635930"/>
                </a:cubicBezTo>
                <a:lnTo>
                  <a:pt x="804862" y="1650217"/>
                </a:lnTo>
                <a:cubicBezTo>
                  <a:pt x="805656" y="1652598"/>
                  <a:pt x="806635" y="1654926"/>
                  <a:pt x="807244" y="1657361"/>
                </a:cubicBezTo>
                <a:cubicBezTo>
                  <a:pt x="808038" y="1660536"/>
                  <a:pt x="808476" y="1663822"/>
                  <a:pt x="809625" y="1666886"/>
                </a:cubicBezTo>
                <a:cubicBezTo>
                  <a:pt x="810871" y="1670210"/>
                  <a:pt x="812989" y="1673148"/>
                  <a:pt x="814387" y="1676411"/>
                </a:cubicBezTo>
                <a:cubicBezTo>
                  <a:pt x="815376" y="1678718"/>
                  <a:pt x="815975" y="1681174"/>
                  <a:pt x="816769" y="1683555"/>
                </a:cubicBezTo>
                <a:cubicBezTo>
                  <a:pt x="817563" y="1689111"/>
                  <a:pt x="818146" y="1694701"/>
                  <a:pt x="819150" y="1700223"/>
                </a:cubicBezTo>
                <a:cubicBezTo>
                  <a:pt x="819735" y="1703443"/>
                  <a:pt x="821188" y="1706493"/>
                  <a:pt x="821531" y="1709748"/>
                </a:cubicBezTo>
                <a:cubicBezTo>
                  <a:pt x="822780" y="1721615"/>
                  <a:pt x="822832" y="1733583"/>
                  <a:pt x="823912" y="1745467"/>
                </a:cubicBezTo>
                <a:cubicBezTo>
                  <a:pt x="824420" y="1751057"/>
                  <a:pt x="825552" y="1756572"/>
                  <a:pt x="826294" y="1762136"/>
                </a:cubicBezTo>
                <a:cubicBezTo>
                  <a:pt x="827140" y="1768479"/>
                  <a:pt x="827881" y="1774836"/>
                  <a:pt x="828675" y="1781186"/>
                </a:cubicBezTo>
                <a:cubicBezTo>
                  <a:pt x="827046" y="1799105"/>
                  <a:pt x="828030" y="1803180"/>
                  <a:pt x="823912" y="1816905"/>
                </a:cubicBezTo>
                <a:cubicBezTo>
                  <a:pt x="822469" y="1821713"/>
                  <a:pt x="821935" y="1827015"/>
                  <a:pt x="819150" y="1831192"/>
                </a:cubicBezTo>
                <a:lnTo>
                  <a:pt x="814387" y="1838336"/>
                </a:lnTo>
                <a:cubicBezTo>
                  <a:pt x="813593" y="1840717"/>
                  <a:pt x="813574" y="1843520"/>
                  <a:pt x="812006" y="1845480"/>
                </a:cubicBezTo>
                <a:cubicBezTo>
                  <a:pt x="789510" y="1873600"/>
                  <a:pt x="803260" y="1854355"/>
                  <a:pt x="788194" y="1866911"/>
                </a:cubicBezTo>
                <a:cubicBezTo>
                  <a:pt x="769873" y="1882180"/>
                  <a:pt x="791631" y="1867002"/>
                  <a:pt x="773906" y="1878817"/>
                </a:cubicBezTo>
                <a:cubicBezTo>
                  <a:pt x="772319" y="1881198"/>
                  <a:pt x="771168" y="1883937"/>
                  <a:pt x="769144" y="1885961"/>
                </a:cubicBezTo>
                <a:cubicBezTo>
                  <a:pt x="750412" y="1904693"/>
                  <a:pt x="774362" y="1874459"/>
                  <a:pt x="754856" y="1897867"/>
                </a:cubicBezTo>
                <a:cubicBezTo>
                  <a:pt x="748051" y="1906034"/>
                  <a:pt x="752931" y="1904782"/>
                  <a:pt x="742950" y="1909773"/>
                </a:cubicBezTo>
                <a:cubicBezTo>
                  <a:pt x="726757" y="1917870"/>
                  <a:pt x="746086" y="1904539"/>
                  <a:pt x="726281" y="1916917"/>
                </a:cubicBezTo>
                <a:cubicBezTo>
                  <a:pt x="722915" y="1919020"/>
                  <a:pt x="720306" y="1922286"/>
                  <a:pt x="716756" y="1924061"/>
                </a:cubicBezTo>
                <a:cubicBezTo>
                  <a:pt x="712266" y="1926306"/>
                  <a:pt x="702469" y="1928823"/>
                  <a:pt x="702469" y="1928823"/>
                </a:cubicBezTo>
                <a:cubicBezTo>
                  <a:pt x="700088" y="1930411"/>
                  <a:pt x="697885" y="1932306"/>
                  <a:pt x="695325" y="1933586"/>
                </a:cubicBezTo>
                <a:cubicBezTo>
                  <a:pt x="693080" y="1934709"/>
                  <a:pt x="690603" y="1935307"/>
                  <a:pt x="688181" y="1935967"/>
                </a:cubicBezTo>
                <a:cubicBezTo>
                  <a:pt x="681866" y="1937689"/>
                  <a:pt x="675481" y="1939142"/>
                  <a:pt x="669131" y="1940730"/>
                </a:cubicBezTo>
                <a:lnTo>
                  <a:pt x="659606" y="1943111"/>
                </a:lnTo>
                <a:lnTo>
                  <a:pt x="650081" y="1945492"/>
                </a:lnTo>
                <a:cubicBezTo>
                  <a:pt x="637296" y="1954016"/>
                  <a:pt x="644930" y="1950507"/>
                  <a:pt x="621506" y="1952636"/>
                </a:cubicBezTo>
                <a:lnTo>
                  <a:pt x="564356" y="1957398"/>
                </a:lnTo>
                <a:cubicBezTo>
                  <a:pt x="561181" y="1958192"/>
                  <a:pt x="558092" y="1959508"/>
                  <a:pt x="554831" y="1959780"/>
                </a:cubicBezTo>
                <a:cubicBezTo>
                  <a:pt x="493752" y="1964870"/>
                  <a:pt x="524723" y="1957782"/>
                  <a:pt x="497681" y="1964542"/>
                </a:cubicBezTo>
                <a:cubicBezTo>
                  <a:pt x="466725" y="1963748"/>
                  <a:pt x="435703" y="1964316"/>
                  <a:pt x="404812" y="1962161"/>
                </a:cubicBezTo>
                <a:cubicBezTo>
                  <a:pt x="401271" y="1961914"/>
                  <a:pt x="398655" y="1958521"/>
                  <a:pt x="395287" y="1957398"/>
                </a:cubicBezTo>
                <a:cubicBezTo>
                  <a:pt x="391447" y="1956118"/>
                  <a:pt x="387350" y="1955811"/>
                  <a:pt x="383381" y="1955017"/>
                </a:cubicBezTo>
                <a:cubicBezTo>
                  <a:pt x="362907" y="1941369"/>
                  <a:pt x="388811" y="1957732"/>
                  <a:pt x="369094" y="1947873"/>
                </a:cubicBezTo>
                <a:cubicBezTo>
                  <a:pt x="350640" y="1938646"/>
                  <a:pt x="372753" y="1946711"/>
                  <a:pt x="354806" y="1940730"/>
                </a:cubicBezTo>
                <a:cubicBezTo>
                  <a:pt x="352425" y="1938349"/>
                  <a:pt x="350586" y="1935257"/>
                  <a:pt x="347662" y="1933586"/>
                </a:cubicBezTo>
                <a:cubicBezTo>
                  <a:pt x="344820" y="1931962"/>
                  <a:pt x="340818" y="1933082"/>
                  <a:pt x="338137" y="1931205"/>
                </a:cubicBezTo>
                <a:cubicBezTo>
                  <a:pt x="308934" y="1910762"/>
                  <a:pt x="335137" y="1920679"/>
                  <a:pt x="316706" y="1914536"/>
                </a:cubicBezTo>
                <a:cubicBezTo>
                  <a:pt x="311944" y="1911361"/>
                  <a:pt x="305594" y="1909773"/>
                  <a:pt x="302419" y="1905011"/>
                </a:cubicBezTo>
                <a:cubicBezTo>
                  <a:pt x="296068" y="1895486"/>
                  <a:pt x="300037" y="1899454"/>
                  <a:pt x="290512" y="1893105"/>
                </a:cubicBezTo>
                <a:cubicBezTo>
                  <a:pt x="275860" y="1873567"/>
                  <a:pt x="290848" y="1891351"/>
                  <a:pt x="276225" y="1878817"/>
                </a:cubicBezTo>
                <a:cubicBezTo>
                  <a:pt x="259378" y="1864376"/>
                  <a:pt x="274521" y="1873202"/>
                  <a:pt x="257175" y="1864530"/>
                </a:cubicBezTo>
                <a:cubicBezTo>
                  <a:pt x="250825" y="1858180"/>
                  <a:pt x="245137" y="1851090"/>
                  <a:pt x="238125" y="1845480"/>
                </a:cubicBezTo>
                <a:cubicBezTo>
                  <a:pt x="234156" y="1842305"/>
                  <a:pt x="230285" y="1839005"/>
                  <a:pt x="226219" y="1835955"/>
                </a:cubicBezTo>
                <a:cubicBezTo>
                  <a:pt x="217894" y="1829711"/>
                  <a:pt x="219191" y="1832760"/>
                  <a:pt x="211931" y="1824048"/>
                </a:cubicBezTo>
                <a:cubicBezTo>
                  <a:pt x="210099" y="1821850"/>
                  <a:pt x="209083" y="1819032"/>
                  <a:pt x="207169" y="1816905"/>
                </a:cubicBezTo>
                <a:cubicBezTo>
                  <a:pt x="201912" y="1811064"/>
                  <a:pt x="190500" y="1800236"/>
                  <a:pt x="190500" y="1800236"/>
                </a:cubicBezTo>
                <a:cubicBezTo>
                  <a:pt x="181938" y="1778834"/>
                  <a:pt x="191315" y="1796290"/>
                  <a:pt x="176212" y="1781186"/>
                </a:cubicBezTo>
                <a:cubicBezTo>
                  <a:pt x="174188" y="1779162"/>
                  <a:pt x="173282" y="1776241"/>
                  <a:pt x="171450" y="1774042"/>
                </a:cubicBezTo>
                <a:cubicBezTo>
                  <a:pt x="169294" y="1771455"/>
                  <a:pt x="166687" y="1769279"/>
                  <a:pt x="164306" y="1766898"/>
                </a:cubicBezTo>
                <a:cubicBezTo>
                  <a:pt x="159628" y="1752863"/>
                  <a:pt x="165079" y="1766707"/>
                  <a:pt x="154781" y="1750230"/>
                </a:cubicBezTo>
                <a:cubicBezTo>
                  <a:pt x="152900" y="1747220"/>
                  <a:pt x="151743" y="1743808"/>
                  <a:pt x="150019" y="1740705"/>
                </a:cubicBezTo>
                <a:cubicBezTo>
                  <a:pt x="147771" y="1736659"/>
                  <a:pt x="145442" y="1732649"/>
                  <a:pt x="142875" y="1728798"/>
                </a:cubicBezTo>
                <a:cubicBezTo>
                  <a:pt x="140674" y="1725496"/>
                  <a:pt x="137644" y="1722751"/>
                  <a:pt x="135731" y="1719273"/>
                </a:cubicBezTo>
                <a:cubicBezTo>
                  <a:pt x="128888" y="1706832"/>
                  <a:pt x="121171" y="1694643"/>
                  <a:pt x="116681" y="1681173"/>
                </a:cubicBezTo>
                <a:cubicBezTo>
                  <a:pt x="115887" y="1678792"/>
                  <a:pt x="115545" y="1676209"/>
                  <a:pt x="114300" y="1674030"/>
                </a:cubicBezTo>
                <a:cubicBezTo>
                  <a:pt x="112331" y="1670584"/>
                  <a:pt x="109259" y="1667871"/>
                  <a:pt x="107156" y="1664505"/>
                </a:cubicBezTo>
                <a:cubicBezTo>
                  <a:pt x="96339" y="1647197"/>
                  <a:pt x="107489" y="1662901"/>
                  <a:pt x="100012" y="1645455"/>
                </a:cubicBezTo>
                <a:cubicBezTo>
                  <a:pt x="98885" y="1642825"/>
                  <a:pt x="96670" y="1640796"/>
                  <a:pt x="95250" y="1638311"/>
                </a:cubicBezTo>
                <a:cubicBezTo>
                  <a:pt x="93489" y="1635229"/>
                  <a:pt x="92075" y="1631961"/>
                  <a:pt x="90487" y="1628786"/>
                </a:cubicBezTo>
                <a:cubicBezTo>
                  <a:pt x="89693" y="1625611"/>
                  <a:pt x="88748" y="1622470"/>
                  <a:pt x="88106" y="1619261"/>
                </a:cubicBezTo>
                <a:cubicBezTo>
                  <a:pt x="87159" y="1614526"/>
                  <a:pt x="87252" y="1609554"/>
                  <a:pt x="85725" y="1604973"/>
                </a:cubicBezTo>
                <a:cubicBezTo>
                  <a:pt x="84041" y="1599922"/>
                  <a:pt x="80962" y="1595448"/>
                  <a:pt x="78581" y="1590686"/>
                </a:cubicBezTo>
                <a:cubicBezTo>
                  <a:pt x="77787" y="1587511"/>
                  <a:pt x="77349" y="1584225"/>
                  <a:pt x="76200" y="1581161"/>
                </a:cubicBezTo>
                <a:cubicBezTo>
                  <a:pt x="74954" y="1577837"/>
                  <a:pt x="72371" y="1575061"/>
                  <a:pt x="71437" y="1571636"/>
                </a:cubicBezTo>
                <a:cubicBezTo>
                  <a:pt x="69960" y="1566221"/>
                  <a:pt x="70060" y="1560489"/>
                  <a:pt x="69056" y="1554967"/>
                </a:cubicBezTo>
                <a:cubicBezTo>
                  <a:pt x="66090" y="1538651"/>
                  <a:pt x="67692" y="1551887"/>
                  <a:pt x="64294" y="1538298"/>
                </a:cubicBezTo>
                <a:cubicBezTo>
                  <a:pt x="63312" y="1534372"/>
                  <a:pt x="62894" y="1530318"/>
                  <a:pt x="61912" y="1526392"/>
                </a:cubicBezTo>
                <a:cubicBezTo>
                  <a:pt x="61303" y="1523957"/>
                  <a:pt x="60221" y="1521662"/>
                  <a:pt x="59531" y="1519248"/>
                </a:cubicBezTo>
                <a:cubicBezTo>
                  <a:pt x="58632" y="1516101"/>
                  <a:pt x="57860" y="1512918"/>
                  <a:pt x="57150" y="1509723"/>
                </a:cubicBezTo>
                <a:cubicBezTo>
                  <a:pt x="56272" y="1505772"/>
                  <a:pt x="55751" y="1501743"/>
                  <a:pt x="54769" y="1497817"/>
                </a:cubicBezTo>
                <a:cubicBezTo>
                  <a:pt x="51366" y="1484206"/>
                  <a:pt x="52977" y="1497492"/>
                  <a:pt x="50006" y="1481148"/>
                </a:cubicBezTo>
                <a:cubicBezTo>
                  <a:pt x="45628" y="1457070"/>
                  <a:pt x="50134" y="1472007"/>
                  <a:pt x="45244" y="1457336"/>
                </a:cubicBezTo>
                <a:cubicBezTo>
                  <a:pt x="40563" y="1424581"/>
                  <a:pt x="45294" y="1453602"/>
                  <a:pt x="40481" y="1431142"/>
                </a:cubicBezTo>
                <a:cubicBezTo>
                  <a:pt x="38785" y="1423227"/>
                  <a:pt x="37682" y="1415183"/>
                  <a:pt x="35719" y="1407330"/>
                </a:cubicBezTo>
                <a:cubicBezTo>
                  <a:pt x="30347" y="1385845"/>
                  <a:pt x="33026" y="1394490"/>
                  <a:pt x="28575" y="1381136"/>
                </a:cubicBezTo>
                <a:cubicBezTo>
                  <a:pt x="27781" y="1373198"/>
                  <a:pt x="27865" y="1365123"/>
                  <a:pt x="26194" y="1357323"/>
                </a:cubicBezTo>
                <a:cubicBezTo>
                  <a:pt x="25450" y="1353852"/>
                  <a:pt x="22554" y="1351166"/>
                  <a:pt x="21431" y="1347798"/>
                </a:cubicBezTo>
                <a:cubicBezTo>
                  <a:pt x="19361" y="1341588"/>
                  <a:pt x="18256" y="1335098"/>
                  <a:pt x="16669" y="1328748"/>
                </a:cubicBezTo>
                <a:cubicBezTo>
                  <a:pt x="15875" y="1320811"/>
                  <a:pt x="15341" y="1312843"/>
                  <a:pt x="14287" y="1304936"/>
                </a:cubicBezTo>
                <a:cubicBezTo>
                  <a:pt x="13752" y="1300924"/>
                  <a:pt x="12537" y="1297028"/>
                  <a:pt x="11906" y="1293030"/>
                </a:cubicBezTo>
                <a:cubicBezTo>
                  <a:pt x="10155" y="1281942"/>
                  <a:pt x="8731" y="1270805"/>
                  <a:pt x="7144" y="1259692"/>
                </a:cubicBezTo>
                <a:cubicBezTo>
                  <a:pt x="6350" y="1246198"/>
                  <a:pt x="5840" y="1232685"/>
                  <a:pt x="4762" y="1219211"/>
                </a:cubicBezTo>
                <a:cubicBezTo>
                  <a:pt x="4202" y="1212216"/>
                  <a:pt x="1078" y="1191039"/>
                  <a:pt x="0" y="1183492"/>
                </a:cubicBezTo>
                <a:cubicBezTo>
                  <a:pt x="794" y="1075542"/>
                  <a:pt x="101" y="967571"/>
                  <a:pt x="2381" y="859642"/>
                </a:cubicBezTo>
                <a:cubicBezTo>
                  <a:pt x="2487" y="854623"/>
                  <a:pt x="7144" y="845355"/>
                  <a:pt x="7144" y="845355"/>
                </a:cubicBezTo>
                <a:cubicBezTo>
                  <a:pt x="7497" y="842881"/>
                  <a:pt x="10299" y="821065"/>
                  <a:pt x="11906" y="816780"/>
                </a:cubicBezTo>
                <a:cubicBezTo>
                  <a:pt x="12911" y="814100"/>
                  <a:pt x="15081" y="812017"/>
                  <a:pt x="16669" y="809636"/>
                </a:cubicBezTo>
                <a:cubicBezTo>
                  <a:pt x="17612" y="804920"/>
                  <a:pt x="19750" y="793248"/>
                  <a:pt x="21431" y="788205"/>
                </a:cubicBezTo>
                <a:cubicBezTo>
                  <a:pt x="25039" y="777382"/>
                  <a:pt x="26068" y="778349"/>
                  <a:pt x="28575" y="769155"/>
                </a:cubicBezTo>
                <a:cubicBezTo>
                  <a:pt x="30297" y="762840"/>
                  <a:pt x="33337" y="750105"/>
                  <a:pt x="33337" y="750105"/>
                </a:cubicBezTo>
                <a:cubicBezTo>
                  <a:pt x="34131" y="742961"/>
                  <a:pt x="34769" y="735798"/>
                  <a:pt x="35719" y="728673"/>
                </a:cubicBezTo>
                <a:cubicBezTo>
                  <a:pt x="38368" y="708807"/>
                  <a:pt x="37486" y="720450"/>
                  <a:pt x="40481" y="702480"/>
                </a:cubicBezTo>
                <a:cubicBezTo>
                  <a:pt x="41404" y="696944"/>
                  <a:pt x="41600" y="691280"/>
                  <a:pt x="42862" y="685811"/>
                </a:cubicBezTo>
                <a:cubicBezTo>
                  <a:pt x="43991" y="680919"/>
                  <a:pt x="46408" y="676393"/>
                  <a:pt x="47625" y="671523"/>
                </a:cubicBezTo>
                <a:cubicBezTo>
                  <a:pt x="50615" y="659563"/>
                  <a:pt x="48971" y="665103"/>
                  <a:pt x="52387" y="654855"/>
                </a:cubicBezTo>
                <a:cubicBezTo>
                  <a:pt x="52912" y="650658"/>
                  <a:pt x="54374" y="632757"/>
                  <a:pt x="57150" y="626280"/>
                </a:cubicBezTo>
                <a:cubicBezTo>
                  <a:pt x="58277" y="623649"/>
                  <a:pt x="60325" y="621517"/>
                  <a:pt x="61912" y="619136"/>
                </a:cubicBezTo>
                <a:cubicBezTo>
                  <a:pt x="69372" y="589307"/>
                  <a:pt x="59832" y="626421"/>
                  <a:pt x="66675" y="602467"/>
                </a:cubicBezTo>
                <a:cubicBezTo>
                  <a:pt x="67574" y="599320"/>
                  <a:pt x="67938" y="596018"/>
                  <a:pt x="69056" y="592942"/>
                </a:cubicBezTo>
                <a:cubicBezTo>
                  <a:pt x="71122" y="587261"/>
                  <a:pt x="74134" y="581954"/>
                  <a:pt x="76200" y="576273"/>
                </a:cubicBezTo>
                <a:cubicBezTo>
                  <a:pt x="77318" y="573197"/>
                  <a:pt x="77546" y="569853"/>
                  <a:pt x="78581" y="566748"/>
                </a:cubicBezTo>
                <a:cubicBezTo>
                  <a:pt x="79933" y="562693"/>
                  <a:pt x="81756" y="558811"/>
                  <a:pt x="83344" y="554842"/>
                </a:cubicBezTo>
                <a:cubicBezTo>
                  <a:pt x="84138" y="550080"/>
                  <a:pt x="84338" y="545179"/>
                  <a:pt x="85725" y="540555"/>
                </a:cubicBezTo>
                <a:cubicBezTo>
                  <a:pt x="86745" y="537155"/>
                  <a:pt x="89045" y="534274"/>
                  <a:pt x="90487" y="531030"/>
                </a:cubicBezTo>
                <a:cubicBezTo>
                  <a:pt x="92223" y="527124"/>
                  <a:pt x="93898" y="523178"/>
                  <a:pt x="95250" y="519123"/>
                </a:cubicBezTo>
                <a:cubicBezTo>
                  <a:pt x="100375" y="503747"/>
                  <a:pt x="94022" y="515010"/>
                  <a:pt x="102394" y="502455"/>
                </a:cubicBezTo>
                <a:cubicBezTo>
                  <a:pt x="109444" y="467200"/>
                  <a:pt x="98578" y="510087"/>
                  <a:pt x="111919" y="483405"/>
                </a:cubicBezTo>
                <a:cubicBezTo>
                  <a:pt x="114323" y="478597"/>
                  <a:pt x="113311" y="469410"/>
                  <a:pt x="116681" y="464355"/>
                </a:cubicBezTo>
                <a:cubicBezTo>
                  <a:pt x="118549" y="461553"/>
                  <a:pt x="121444" y="459592"/>
                  <a:pt x="123825" y="457211"/>
                </a:cubicBezTo>
                <a:cubicBezTo>
                  <a:pt x="124619" y="454830"/>
                  <a:pt x="125516" y="452481"/>
                  <a:pt x="126206" y="450067"/>
                </a:cubicBezTo>
                <a:cubicBezTo>
                  <a:pt x="127105" y="446920"/>
                  <a:pt x="126963" y="443384"/>
                  <a:pt x="128587" y="440542"/>
                </a:cubicBezTo>
                <a:cubicBezTo>
                  <a:pt x="130258" y="437618"/>
                  <a:pt x="133575" y="435985"/>
                  <a:pt x="135731" y="433398"/>
                </a:cubicBezTo>
                <a:cubicBezTo>
                  <a:pt x="139689" y="428649"/>
                  <a:pt x="148814" y="411480"/>
                  <a:pt x="150019" y="409586"/>
                </a:cubicBezTo>
                <a:cubicBezTo>
                  <a:pt x="152150" y="406238"/>
                  <a:pt x="154781" y="403236"/>
                  <a:pt x="157162" y="400061"/>
                </a:cubicBezTo>
                <a:cubicBezTo>
                  <a:pt x="162928" y="382769"/>
                  <a:pt x="154673" y="405017"/>
                  <a:pt x="166687" y="383392"/>
                </a:cubicBezTo>
                <a:cubicBezTo>
                  <a:pt x="177960" y="363100"/>
                  <a:pt x="164284" y="378652"/>
                  <a:pt x="178594" y="364342"/>
                </a:cubicBezTo>
                <a:cubicBezTo>
                  <a:pt x="180084" y="360617"/>
                  <a:pt x="185257" y="346727"/>
                  <a:pt x="188119" y="342911"/>
                </a:cubicBezTo>
                <a:cubicBezTo>
                  <a:pt x="190813" y="339319"/>
                  <a:pt x="194722" y="336795"/>
                  <a:pt x="197644" y="333386"/>
                </a:cubicBezTo>
                <a:cubicBezTo>
                  <a:pt x="199506" y="331213"/>
                  <a:pt x="200544" y="328415"/>
                  <a:pt x="202406" y="326242"/>
                </a:cubicBezTo>
                <a:cubicBezTo>
                  <a:pt x="205328" y="322833"/>
                  <a:pt x="209009" y="320126"/>
                  <a:pt x="211931" y="316717"/>
                </a:cubicBezTo>
                <a:cubicBezTo>
                  <a:pt x="213794" y="314544"/>
                  <a:pt x="214831" y="311746"/>
                  <a:pt x="216694" y="309573"/>
                </a:cubicBezTo>
                <a:cubicBezTo>
                  <a:pt x="219616" y="306164"/>
                  <a:pt x="223319" y="303476"/>
                  <a:pt x="226219" y="300048"/>
                </a:cubicBezTo>
                <a:cubicBezTo>
                  <a:pt x="232065" y="293139"/>
                  <a:pt x="237867" y="286147"/>
                  <a:pt x="242887" y="278617"/>
                </a:cubicBezTo>
                <a:cubicBezTo>
                  <a:pt x="244475" y="276236"/>
                  <a:pt x="245626" y="273497"/>
                  <a:pt x="247650" y="271473"/>
                </a:cubicBezTo>
                <a:cubicBezTo>
                  <a:pt x="249674" y="269449"/>
                  <a:pt x="252413" y="268298"/>
                  <a:pt x="254794" y="266711"/>
                </a:cubicBezTo>
                <a:cubicBezTo>
                  <a:pt x="263572" y="249154"/>
                  <a:pt x="257046" y="259696"/>
                  <a:pt x="278606" y="238136"/>
                </a:cubicBezTo>
                <a:lnTo>
                  <a:pt x="288131" y="228611"/>
                </a:lnTo>
                <a:cubicBezTo>
                  <a:pt x="291306" y="225436"/>
                  <a:pt x="293920" y="221577"/>
                  <a:pt x="297656" y="219086"/>
                </a:cubicBezTo>
                <a:cubicBezTo>
                  <a:pt x="308102" y="212122"/>
                  <a:pt x="302510" y="216040"/>
                  <a:pt x="314325" y="207180"/>
                </a:cubicBezTo>
                <a:cubicBezTo>
                  <a:pt x="324847" y="191395"/>
                  <a:pt x="312483" y="208931"/>
                  <a:pt x="326231" y="192892"/>
                </a:cubicBezTo>
                <a:cubicBezTo>
                  <a:pt x="335607" y="181954"/>
                  <a:pt x="330389" y="185087"/>
                  <a:pt x="340519" y="176223"/>
                </a:cubicBezTo>
                <a:cubicBezTo>
                  <a:pt x="344344" y="172876"/>
                  <a:pt x="348600" y="170045"/>
                  <a:pt x="352425" y="166698"/>
                </a:cubicBezTo>
                <a:cubicBezTo>
                  <a:pt x="383623" y="139401"/>
                  <a:pt x="338979" y="177765"/>
                  <a:pt x="364331" y="152411"/>
                </a:cubicBezTo>
                <a:cubicBezTo>
                  <a:pt x="366355" y="150387"/>
                  <a:pt x="369451" y="149672"/>
                  <a:pt x="371475" y="147648"/>
                </a:cubicBezTo>
                <a:cubicBezTo>
                  <a:pt x="374281" y="144842"/>
                  <a:pt x="375653" y="140760"/>
                  <a:pt x="378619" y="138123"/>
                </a:cubicBezTo>
                <a:cubicBezTo>
                  <a:pt x="385789" y="131750"/>
                  <a:pt x="392893" y="129403"/>
                  <a:pt x="400050" y="123836"/>
                </a:cubicBezTo>
                <a:cubicBezTo>
                  <a:pt x="402344" y="122051"/>
                  <a:pt x="420716" y="106924"/>
                  <a:pt x="428625" y="102405"/>
                </a:cubicBezTo>
                <a:cubicBezTo>
                  <a:pt x="431707" y="100644"/>
                  <a:pt x="434975" y="99230"/>
                  <a:pt x="438150" y="97642"/>
                </a:cubicBezTo>
                <a:cubicBezTo>
                  <a:pt x="439737" y="95261"/>
                  <a:pt x="440713" y="92330"/>
                  <a:pt x="442912" y="90498"/>
                </a:cubicBezTo>
                <a:cubicBezTo>
                  <a:pt x="448702" y="85673"/>
                  <a:pt x="455136" y="85305"/>
                  <a:pt x="461962" y="83355"/>
                </a:cubicBezTo>
                <a:cubicBezTo>
                  <a:pt x="464376" y="82665"/>
                  <a:pt x="466861" y="82096"/>
                  <a:pt x="469106" y="80973"/>
                </a:cubicBezTo>
                <a:cubicBezTo>
                  <a:pt x="484033" y="73509"/>
                  <a:pt x="467700" y="78400"/>
                  <a:pt x="485775" y="71448"/>
                </a:cubicBezTo>
                <a:cubicBezTo>
                  <a:pt x="492803" y="68745"/>
                  <a:pt x="500062" y="66686"/>
                  <a:pt x="507206" y="64305"/>
                </a:cubicBezTo>
                <a:cubicBezTo>
                  <a:pt x="509587" y="63511"/>
                  <a:pt x="512105" y="63046"/>
                  <a:pt x="514350" y="61923"/>
                </a:cubicBezTo>
                <a:cubicBezTo>
                  <a:pt x="517525" y="60336"/>
                  <a:pt x="520507" y="58284"/>
                  <a:pt x="523875" y="57161"/>
                </a:cubicBezTo>
                <a:cubicBezTo>
                  <a:pt x="530085" y="55091"/>
                  <a:pt x="536575" y="53986"/>
                  <a:pt x="542925" y="52398"/>
                </a:cubicBezTo>
                <a:cubicBezTo>
                  <a:pt x="546100" y="51604"/>
                  <a:pt x="549345" y="51052"/>
                  <a:pt x="552450" y="50017"/>
                </a:cubicBezTo>
                <a:cubicBezTo>
                  <a:pt x="584973" y="39177"/>
                  <a:pt x="551733" y="51005"/>
                  <a:pt x="576262" y="40492"/>
                </a:cubicBezTo>
                <a:cubicBezTo>
                  <a:pt x="581043" y="38443"/>
                  <a:pt x="588100" y="36938"/>
                  <a:pt x="592931" y="35730"/>
                </a:cubicBezTo>
                <a:cubicBezTo>
                  <a:pt x="601402" y="31494"/>
                  <a:pt x="606929" y="28169"/>
                  <a:pt x="616744" y="26205"/>
                </a:cubicBezTo>
                <a:cubicBezTo>
                  <a:pt x="620713" y="25411"/>
                  <a:pt x="624745" y="24888"/>
                  <a:pt x="628650" y="23823"/>
                </a:cubicBezTo>
                <a:cubicBezTo>
                  <a:pt x="633493" y="22502"/>
                  <a:pt x="642937" y="19061"/>
                  <a:pt x="642937" y="19061"/>
                </a:cubicBezTo>
                <a:cubicBezTo>
                  <a:pt x="646112" y="16680"/>
                  <a:pt x="648912" y="13692"/>
                  <a:pt x="652462" y="11917"/>
                </a:cubicBezTo>
                <a:cubicBezTo>
                  <a:pt x="659998" y="8149"/>
                  <a:pt x="668306" y="7050"/>
                  <a:pt x="676275" y="4773"/>
                </a:cubicBezTo>
                <a:cubicBezTo>
                  <a:pt x="684198" y="2509"/>
                  <a:pt x="684017" y="1499"/>
                  <a:pt x="692944" y="11"/>
                </a:cubicBezTo>
                <a:cubicBezTo>
                  <a:pt x="694510" y="-250"/>
                  <a:pt x="728662" y="3979"/>
                  <a:pt x="735806" y="4773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568543" y="2981325"/>
            <a:ext cx="800100" cy="1981200"/>
          </a:xfrm>
          <a:custGeom>
            <a:avLst/>
            <a:gdLst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60350 w 800100"/>
              <a:gd name="connsiteY55" fmla="*/ 1149350 h 1981200"/>
              <a:gd name="connsiteX56" fmla="*/ 257175 w 800100"/>
              <a:gd name="connsiteY56" fmla="*/ 1406525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60350 w 800100"/>
              <a:gd name="connsiteY55" fmla="*/ 1149350 h 1981200"/>
              <a:gd name="connsiteX56" fmla="*/ 252413 w 800100"/>
              <a:gd name="connsiteY56" fmla="*/ 1323181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6531 w 800100"/>
              <a:gd name="connsiteY68" fmla="*/ 1677193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6531 w 800100"/>
              <a:gd name="connsiteY68" fmla="*/ 1693862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94469 w 800100"/>
              <a:gd name="connsiteY67" fmla="*/ 1629569 h 1981200"/>
              <a:gd name="connsiteX68" fmla="*/ 186531 w 800100"/>
              <a:gd name="connsiteY68" fmla="*/ 1693862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800100" h="1981200">
                <a:moveTo>
                  <a:pt x="104775" y="0"/>
                </a:moveTo>
                <a:lnTo>
                  <a:pt x="104775" y="0"/>
                </a:lnTo>
                <a:cubicBezTo>
                  <a:pt x="91017" y="1058"/>
                  <a:pt x="77204" y="1563"/>
                  <a:pt x="63500" y="3175"/>
                </a:cubicBezTo>
                <a:cubicBezTo>
                  <a:pt x="59166" y="3685"/>
                  <a:pt x="54431" y="3929"/>
                  <a:pt x="50800" y="6350"/>
                </a:cubicBezTo>
                <a:cubicBezTo>
                  <a:pt x="47625" y="8467"/>
                  <a:pt x="47148" y="13177"/>
                  <a:pt x="44450" y="15875"/>
                </a:cubicBezTo>
                <a:cubicBezTo>
                  <a:pt x="41752" y="18573"/>
                  <a:pt x="38100" y="20108"/>
                  <a:pt x="34925" y="22225"/>
                </a:cubicBezTo>
                <a:cubicBezTo>
                  <a:pt x="33867" y="25400"/>
                  <a:pt x="33247" y="28757"/>
                  <a:pt x="31750" y="31750"/>
                </a:cubicBezTo>
                <a:cubicBezTo>
                  <a:pt x="27330" y="40591"/>
                  <a:pt x="22897" y="43778"/>
                  <a:pt x="15875" y="50800"/>
                </a:cubicBezTo>
                <a:cubicBezTo>
                  <a:pt x="14817" y="53975"/>
                  <a:pt x="14197" y="57332"/>
                  <a:pt x="12700" y="60325"/>
                </a:cubicBezTo>
                <a:cubicBezTo>
                  <a:pt x="10993" y="63738"/>
                  <a:pt x="7853" y="66343"/>
                  <a:pt x="6350" y="69850"/>
                </a:cubicBezTo>
                <a:cubicBezTo>
                  <a:pt x="4631" y="73861"/>
                  <a:pt x="4374" y="78354"/>
                  <a:pt x="3175" y="82550"/>
                </a:cubicBezTo>
                <a:cubicBezTo>
                  <a:pt x="2256" y="85768"/>
                  <a:pt x="1058" y="88900"/>
                  <a:pt x="0" y="92075"/>
                </a:cubicBezTo>
                <a:cubicBezTo>
                  <a:pt x="1058" y="127000"/>
                  <a:pt x="1237" y="161963"/>
                  <a:pt x="3175" y="196850"/>
                </a:cubicBezTo>
                <a:cubicBezTo>
                  <a:pt x="3361" y="200192"/>
                  <a:pt x="4725" y="203449"/>
                  <a:pt x="6350" y="206375"/>
                </a:cubicBezTo>
                <a:cubicBezTo>
                  <a:pt x="10056" y="213046"/>
                  <a:pt x="19050" y="225425"/>
                  <a:pt x="19050" y="225425"/>
                </a:cubicBezTo>
                <a:cubicBezTo>
                  <a:pt x="22280" y="238343"/>
                  <a:pt x="21459" y="238966"/>
                  <a:pt x="28575" y="250825"/>
                </a:cubicBezTo>
                <a:cubicBezTo>
                  <a:pt x="32502" y="257369"/>
                  <a:pt x="38862" y="262635"/>
                  <a:pt x="41275" y="269875"/>
                </a:cubicBezTo>
                <a:cubicBezTo>
                  <a:pt x="42333" y="273050"/>
                  <a:pt x="43531" y="276182"/>
                  <a:pt x="44450" y="279400"/>
                </a:cubicBezTo>
                <a:cubicBezTo>
                  <a:pt x="45649" y="283596"/>
                  <a:pt x="45674" y="288197"/>
                  <a:pt x="47625" y="292100"/>
                </a:cubicBezTo>
                <a:cubicBezTo>
                  <a:pt x="51038" y="298926"/>
                  <a:pt x="57912" y="303910"/>
                  <a:pt x="60325" y="311150"/>
                </a:cubicBezTo>
                <a:cubicBezTo>
                  <a:pt x="61383" y="314325"/>
                  <a:pt x="62581" y="317457"/>
                  <a:pt x="63500" y="320675"/>
                </a:cubicBezTo>
                <a:cubicBezTo>
                  <a:pt x="66107" y="329798"/>
                  <a:pt x="72291" y="358280"/>
                  <a:pt x="73025" y="361950"/>
                </a:cubicBezTo>
                <a:cubicBezTo>
                  <a:pt x="74288" y="368263"/>
                  <a:pt x="74639" y="374755"/>
                  <a:pt x="76200" y="381000"/>
                </a:cubicBezTo>
                <a:cubicBezTo>
                  <a:pt x="77823" y="387494"/>
                  <a:pt x="80433" y="393700"/>
                  <a:pt x="82550" y="400050"/>
                </a:cubicBezTo>
                <a:cubicBezTo>
                  <a:pt x="83608" y="403225"/>
                  <a:pt x="84913" y="406328"/>
                  <a:pt x="85725" y="409575"/>
                </a:cubicBezTo>
                <a:cubicBezTo>
                  <a:pt x="86783" y="413808"/>
                  <a:pt x="87181" y="418264"/>
                  <a:pt x="88900" y="422275"/>
                </a:cubicBezTo>
                <a:cubicBezTo>
                  <a:pt x="96804" y="440718"/>
                  <a:pt x="94309" y="422801"/>
                  <a:pt x="98425" y="441325"/>
                </a:cubicBezTo>
                <a:cubicBezTo>
                  <a:pt x="104750" y="469787"/>
                  <a:pt x="96977" y="451129"/>
                  <a:pt x="107950" y="473075"/>
                </a:cubicBezTo>
                <a:cubicBezTo>
                  <a:pt x="109008" y="480483"/>
                  <a:pt x="110251" y="487868"/>
                  <a:pt x="111125" y="495300"/>
                </a:cubicBezTo>
                <a:cubicBezTo>
                  <a:pt x="112368" y="505863"/>
                  <a:pt x="112981" y="516496"/>
                  <a:pt x="114300" y="527050"/>
                </a:cubicBezTo>
                <a:cubicBezTo>
                  <a:pt x="115399" y="535840"/>
                  <a:pt x="118742" y="557526"/>
                  <a:pt x="123825" y="565150"/>
                </a:cubicBezTo>
                <a:lnTo>
                  <a:pt x="130175" y="574675"/>
                </a:lnTo>
                <a:cubicBezTo>
                  <a:pt x="131233" y="579967"/>
                  <a:pt x="132385" y="585241"/>
                  <a:pt x="133350" y="590550"/>
                </a:cubicBezTo>
                <a:cubicBezTo>
                  <a:pt x="134502" y="596884"/>
                  <a:pt x="135128" y="603316"/>
                  <a:pt x="136525" y="609600"/>
                </a:cubicBezTo>
                <a:cubicBezTo>
                  <a:pt x="138816" y="619910"/>
                  <a:pt x="141570" y="621372"/>
                  <a:pt x="146050" y="631825"/>
                </a:cubicBezTo>
                <a:cubicBezTo>
                  <a:pt x="149313" y="639438"/>
                  <a:pt x="150098" y="645994"/>
                  <a:pt x="152400" y="654050"/>
                </a:cubicBezTo>
                <a:cubicBezTo>
                  <a:pt x="153319" y="657268"/>
                  <a:pt x="154517" y="660400"/>
                  <a:pt x="155575" y="663575"/>
                </a:cubicBezTo>
                <a:cubicBezTo>
                  <a:pt x="156633" y="675217"/>
                  <a:pt x="157097" y="686928"/>
                  <a:pt x="158750" y="698500"/>
                </a:cubicBezTo>
                <a:cubicBezTo>
                  <a:pt x="159223" y="701813"/>
                  <a:pt x="161269" y="704743"/>
                  <a:pt x="161925" y="708025"/>
                </a:cubicBezTo>
                <a:cubicBezTo>
                  <a:pt x="169222" y="744508"/>
                  <a:pt x="161102" y="718256"/>
                  <a:pt x="168275" y="739775"/>
                </a:cubicBezTo>
                <a:cubicBezTo>
                  <a:pt x="169333" y="750358"/>
                  <a:pt x="174360" y="752343"/>
                  <a:pt x="176212" y="759619"/>
                </a:cubicBezTo>
                <a:cubicBezTo>
                  <a:pt x="178064" y="766895"/>
                  <a:pt x="178065" y="775627"/>
                  <a:pt x="179388" y="783432"/>
                </a:cubicBezTo>
                <a:cubicBezTo>
                  <a:pt x="180711" y="791237"/>
                  <a:pt x="180975" y="797983"/>
                  <a:pt x="184150" y="806450"/>
                </a:cubicBezTo>
                <a:cubicBezTo>
                  <a:pt x="185208" y="813858"/>
                  <a:pt x="185642" y="821383"/>
                  <a:pt x="187325" y="828675"/>
                </a:cubicBezTo>
                <a:cubicBezTo>
                  <a:pt x="189843" y="839587"/>
                  <a:pt x="194450" y="850668"/>
                  <a:pt x="200025" y="860425"/>
                </a:cubicBezTo>
                <a:cubicBezTo>
                  <a:pt x="201918" y="863738"/>
                  <a:pt x="204258" y="866775"/>
                  <a:pt x="206375" y="869950"/>
                </a:cubicBezTo>
                <a:cubicBezTo>
                  <a:pt x="207392" y="874019"/>
                  <a:pt x="210448" y="887620"/>
                  <a:pt x="212725" y="892175"/>
                </a:cubicBezTo>
                <a:cubicBezTo>
                  <a:pt x="214432" y="895588"/>
                  <a:pt x="216958" y="898525"/>
                  <a:pt x="219075" y="901700"/>
                </a:cubicBezTo>
                <a:cubicBezTo>
                  <a:pt x="220133" y="905933"/>
                  <a:pt x="216541" y="917284"/>
                  <a:pt x="217488" y="921544"/>
                </a:cubicBezTo>
                <a:cubicBezTo>
                  <a:pt x="219965" y="932690"/>
                  <a:pt x="225161" y="935699"/>
                  <a:pt x="228600" y="949325"/>
                </a:cubicBezTo>
                <a:cubicBezTo>
                  <a:pt x="232040" y="962951"/>
                  <a:pt x="233806" y="990343"/>
                  <a:pt x="238125" y="1003300"/>
                </a:cubicBezTo>
                <a:lnTo>
                  <a:pt x="241300" y="1012825"/>
                </a:lnTo>
                <a:cubicBezTo>
                  <a:pt x="242358" y="1021292"/>
                  <a:pt x="242949" y="1029830"/>
                  <a:pt x="244475" y="1038225"/>
                </a:cubicBezTo>
                <a:cubicBezTo>
                  <a:pt x="245074" y="1041518"/>
                  <a:pt x="247141" y="1044442"/>
                  <a:pt x="247650" y="1047750"/>
                </a:cubicBezTo>
                <a:cubicBezTo>
                  <a:pt x="249267" y="1058262"/>
                  <a:pt x="250296" y="1063757"/>
                  <a:pt x="250825" y="1079500"/>
                </a:cubicBezTo>
                <a:cubicBezTo>
                  <a:pt x="251354" y="1095243"/>
                  <a:pt x="243024" y="1064194"/>
                  <a:pt x="250825" y="1142206"/>
                </a:cubicBezTo>
                <a:cubicBezTo>
                  <a:pt x="249767" y="1227931"/>
                  <a:pt x="254383" y="1237472"/>
                  <a:pt x="252413" y="1323181"/>
                </a:cubicBezTo>
                <a:cubicBezTo>
                  <a:pt x="252290" y="1328536"/>
                  <a:pt x="248577" y="1362207"/>
                  <a:pt x="246063" y="1384300"/>
                </a:cubicBezTo>
                <a:cubicBezTo>
                  <a:pt x="243549" y="1406393"/>
                  <a:pt x="239712" y="1438275"/>
                  <a:pt x="237331" y="1455737"/>
                </a:cubicBezTo>
                <a:cubicBezTo>
                  <a:pt x="234950" y="1473199"/>
                  <a:pt x="234289" y="1478756"/>
                  <a:pt x="231775" y="1489075"/>
                </a:cubicBezTo>
                <a:cubicBezTo>
                  <a:pt x="229261" y="1499394"/>
                  <a:pt x="225425" y="1508125"/>
                  <a:pt x="222250" y="1517650"/>
                </a:cubicBezTo>
                <a:lnTo>
                  <a:pt x="219075" y="1527175"/>
                </a:lnTo>
                <a:cubicBezTo>
                  <a:pt x="218017" y="1530350"/>
                  <a:pt x="216712" y="1533453"/>
                  <a:pt x="215900" y="1536700"/>
                </a:cubicBezTo>
                <a:cubicBezTo>
                  <a:pt x="214842" y="1540933"/>
                  <a:pt x="214444" y="1545389"/>
                  <a:pt x="212725" y="1549400"/>
                </a:cubicBezTo>
                <a:cubicBezTo>
                  <a:pt x="211222" y="1552907"/>
                  <a:pt x="208082" y="1555512"/>
                  <a:pt x="206375" y="1558925"/>
                </a:cubicBezTo>
                <a:cubicBezTo>
                  <a:pt x="202087" y="1567502"/>
                  <a:pt x="201976" y="1578720"/>
                  <a:pt x="200025" y="1587500"/>
                </a:cubicBezTo>
                <a:cubicBezTo>
                  <a:pt x="199299" y="1590767"/>
                  <a:pt x="197776" y="1590014"/>
                  <a:pt x="196850" y="1597025"/>
                </a:cubicBezTo>
                <a:cubicBezTo>
                  <a:pt x="195924" y="1604036"/>
                  <a:pt x="196189" y="1613430"/>
                  <a:pt x="194469" y="1629569"/>
                </a:cubicBezTo>
                <a:cubicBezTo>
                  <a:pt x="192749" y="1645708"/>
                  <a:pt x="188251" y="1675474"/>
                  <a:pt x="186531" y="1693862"/>
                </a:cubicBezTo>
                <a:cubicBezTo>
                  <a:pt x="184811" y="1712251"/>
                  <a:pt x="183489" y="1725348"/>
                  <a:pt x="184150" y="1739900"/>
                </a:cubicBezTo>
                <a:cubicBezTo>
                  <a:pt x="184811" y="1754452"/>
                  <a:pt x="185942" y="1762942"/>
                  <a:pt x="190500" y="1781175"/>
                </a:cubicBezTo>
                <a:cubicBezTo>
                  <a:pt x="192484" y="1801013"/>
                  <a:pt x="192466" y="1811264"/>
                  <a:pt x="196850" y="1828800"/>
                </a:cubicBezTo>
                <a:cubicBezTo>
                  <a:pt x="199186" y="1838143"/>
                  <a:pt x="201832" y="1841938"/>
                  <a:pt x="206375" y="1851025"/>
                </a:cubicBezTo>
                <a:cubicBezTo>
                  <a:pt x="207237" y="1855336"/>
                  <a:pt x="210803" y="1874476"/>
                  <a:pt x="212725" y="1879600"/>
                </a:cubicBezTo>
                <a:cubicBezTo>
                  <a:pt x="214387" y="1884032"/>
                  <a:pt x="217211" y="1887950"/>
                  <a:pt x="219075" y="1892300"/>
                </a:cubicBezTo>
                <a:cubicBezTo>
                  <a:pt x="223517" y="1902664"/>
                  <a:pt x="221078" y="1903995"/>
                  <a:pt x="228600" y="1914525"/>
                </a:cubicBezTo>
                <a:cubicBezTo>
                  <a:pt x="231210" y="1918179"/>
                  <a:pt x="235515" y="1920396"/>
                  <a:pt x="238125" y="1924050"/>
                </a:cubicBezTo>
                <a:cubicBezTo>
                  <a:pt x="240876" y="1927901"/>
                  <a:pt x="242127" y="1932641"/>
                  <a:pt x="244475" y="1936750"/>
                </a:cubicBezTo>
                <a:cubicBezTo>
                  <a:pt x="247347" y="1941776"/>
                  <a:pt x="257430" y="1955568"/>
                  <a:pt x="260350" y="1958975"/>
                </a:cubicBezTo>
                <a:cubicBezTo>
                  <a:pt x="263272" y="1962384"/>
                  <a:pt x="266139" y="1966009"/>
                  <a:pt x="269875" y="1968500"/>
                </a:cubicBezTo>
                <a:cubicBezTo>
                  <a:pt x="272660" y="1970356"/>
                  <a:pt x="276407" y="1970178"/>
                  <a:pt x="279400" y="1971675"/>
                </a:cubicBezTo>
                <a:cubicBezTo>
                  <a:pt x="304019" y="1983985"/>
                  <a:pt x="274509" y="1973220"/>
                  <a:pt x="298450" y="1981200"/>
                </a:cubicBezTo>
                <a:cubicBezTo>
                  <a:pt x="327025" y="1980142"/>
                  <a:pt x="355640" y="1979866"/>
                  <a:pt x="384175" y="1978025"/>
                </a:cubicBezTo>
                <a:cubicBezTo>
                  <a:pt x="388530" y="1977744"/>
                  <a:pt x="393300" y="1977352"/>
                  <a:pt x="396875" y="1974850"/>
                </a:cubicBezTo>
                <a:cubicBezTo>
                  <a:pt x="407458" y="1967442"/>
                  <a:pt x="418042" y="1951567"/>
                  <a:pt x="428625" y="1943100"/>
                </a:cubicBezTo>
                <a:cubicBezTo>
                  <a:pt x="433917" y="1938867"/>
                  <a:pt x="438861" y="1934159"/>
                  <a:pt x="444500" y="1930400"/>
                </a:cubicBezTo>
                <a:cubicBezTo>
                  <a:pt x="456207" y="1922595"/>
                  <a:pt x="459815" y="1925871"/>
                  <a:pt x="469900" y="1914525"/>
                </a:cubicBezTo>
                <a:cubicBezTo>
                  <a:pt x="490129" y="1891767"/>
                  <a:pt x="474239" y="1900855"/>
                  <a:pt x="492125" y="1885950"/>
                </a:cubicBezTo>
                <a:cubicBezTo>
                  <a:pt x="495056" y="1883507"/>
                  <a:pt x="498337" y="1881493"/>
                  <a:pt x="501650" y="1879600"/>
                </a:cubicBezTo>
                <a:cubicBezTo>
                  <a:pt x="505759" y="1877252"/>
                  <a:pt x="510687" y="1876247"/>
                  <a:pt x="514350" y="1873250"/>
                </a:cubicBezTo>
                <a:cubicBezTo>
                  <a:pt x="522459" y="1866616"/>
                  <a:pt x="529167" y="1858433"/>
                  <a:pt x="536575" y="1851025"/>
                </a:cubicBezTo>
                <a:cubicBezTo>
                  <a:pt x="539750" y="1847850"/>
                  <a:pt x="543609" y="1845236"/>
                  <a:pt x="546100" y="1841500"/>
                </a:cubicBezTo>
                <a:cubicBezTo>
                  <a:pt x="548217" y="1838325"/>
                  <a:pt x="549470" y="1834359"/>
                  <a:pt x="552450" y="1831975"/>
                </a:cubicBezTo>
                <a:cubicBezTo>
                  <a:pt x="555063" y="1829884"/>
                  <a:pt x="558800" y="1829858"/>
                  <a:pt x="561975" y="1828800"/>
                </a:cubicBezTo>
                <a:cubicBezTo>
                  <a:pt x="573566" y="1805618"/>
                  <a:pt x="561440" y="1824620"/>
                  <a:pt x="587375" y="1803400"/>
                </a:cubicBezTo>
                <a:cubicBezTo>
                  <a:pt x="606236" y="1787968"/>
                  <a:pt x="599294" y="1790553"/>
                  <a:pt x="612775" y="1774825"/>
                </a:cubicBezTo>
                <a:cubicBezTo>
                  <a:pt x="615697" y="1771416"/>
                  <a:pt x="619690" y="1768954"/>
                  <a:pt x="622300" y="1765300"/>
                </a:cubicBezTo>
                <a:cubicBezTo>
                  <a:pt x="625051" y="1761449"/>
                  <a:pt x="626302" y="1756709"/>
                  <a:pt x="628650" y="1752600"/>
                </a:cubicBezTo>
                <a:cubicBezTo>
                  <a:pt x="635433" y="1740729"/>
                  <a:pt x="637872" y="1741837"/>
                  <a:pt x="644525" y="1727200"/>
                </a:cubicBezTo>
                <a:cubicBezTo>
                  <a:pt x="657475" y="1698710"/>
                  <a:pt x="642667" y="1716358"/>
                  <a:pt x="660400" y="1698625"/>
                </a:cubicBezTo>
                <a:cubicBezTo>
                  <a:pt x="663080" y="1687907"/>
                  <a:pt x="664407" y="1680167"/>
                  <a:pt x="669925" y="1670050"/>
                </a:cubicBezTo>
                <a:cubicBezTo>
                  <a:pt x="673579" y="1663350"/>
                  <a:pt x="678971" y="1657700"/>
                  <a:pt x="682625" y="1651000"/>
                </a:cubicBezTo>
                <a:cubicBezTo>
                  <a:pt x="702842" y="1613935"/>
                  <a:pt x="678216" y="1653776"/>
                  <a:pt x="692150" y="1622425"/>
                </a:cubicBezTo>
                <a:cubicBezTo>
                  <a:pt x="694656" y="1616786"/>
                  <a:pt x="698500" y="1611842"/>
                  <a:pt x="701675" y="1606550"/>
                </a:cubicBezTo>
                <a:cubicBezTo>
                  <a:pt x="702362" y="1603801"/>
                  <a:pt x="706001" y="1587868"/>
                  <a:pt x="708025" y="1584325"/>
                </a:cubicBezTo>
                <a:cubicBezTo>
                  <a:pt x="710650" y="1579731"/>
                  <a:pt x="714375" y="1575858"/>
                  <a:pt x="717550" y="1571625"/>
                </a:cubicBezTo>
                <a:cubicBezTo>
                  <a:pt x="718608" y="1567392"/>
                  <a:pt x="719526" y="1563121"/>
                  <a:pt x="720725" y="1558925"/>
                </a:cubicBezTo>
                <a:cubicBezTo>
                  <a:pt x="722721" y="1551939"/>
                  <a:pt x="727734" y="1538977"/>
                  <a:pt x="730250" y="1533525"/>
                </a:cubicBezTo>
                <a:cubicBezTo>
                  <a:pt x="734217" y="1524930"/>
                  <a:pt x="739957" y="1517105"/>
                  <a:pt x="742950" y="1508125"/>
                </a:cubicBezTo>
                <a:cubicBezTo>
                  <a:pt x="744008" y="1504950"/>
                  <a:pt x="745206" y="1501818"/>
                  <a:pt x="746125" y="1498600"/>
                </a:cubicBezTo>
                <a:cubicBezTo>
                  <a:pt x="748427" y="1490544"/>
                  <a:pt x="749212" y="1483988"/>
                  <a:pt x="752475" y="1476375"/>
                </a:cubicBezTo>
                <a:cubicBezTo>
                  <a:pt x="766490" y="1443673"/>
                  <a:pt x="750721" y="1487986"/>
                  <a:pt x="765175" y="1444625"/>
                </a:cubicBezTo>
                <a:cubicBezTo>
                  <a:pt x="766233" y="1435100"/>
                  <a:pt x="766195" y="1425388"/>
                  <a:pt x="768350" y="1416050"/>
                </a:cubicBezTo>
                <a:cubicBezTo>
                  <a:pt x="769414" y="1411438"/>
                  <a:pt x="773480" y="1407923"/>
                  <a:pt x="774700" y="1403350"/>
                </a:cubicBezTo>
                <a:cubicBezTo>
                  <a:pt x="782293" y="1374875"/>
                  <a:pt x="780816" y="1362475"/>
                  <a:pt x="784225" y="1333500"/>
                </a:cubicBezTo>
                <a:cubicBezTo>
                  <a:pt x="784977" y="1327107"/>
                  <a:pt x="786342" y="1320800"/>
                  <a:pt x="787400" y="1314450"/>
                </a:cubicBezTo>
                <a:cubicBezTo>
                  <a:pt x="788458" y="1298575"/>
                  <a:pt x="788679" y="1282622"/>
                  <a:pt x="790575" y="1266825"/>
                </a:cubicBezTo>
                <a:cubicBezTo>
                  <a:pt x="791861" y="1256109"/>
                  <a:pt x="795948" y="1245824"/>
                  <a:pt x="796925" y="1235075"/>
                </a:cubicBezTo>
                <a:cubicBezTo>
                  <a:pt x="799131" y="1210810"/>
                  <a:pt x="799042" y="1186392"/>
                  <a:pt x="800100" y="1162050"/>
                </a:cubicBezTo>
                <a:cubicBezTo>
                  <a:pt x="795867" y="1121833"/>
                  <a:pt x="792521" y="1081513"/>
                  <a:pt x="787400" y="1041400"/>
                </a:cubicBezTo>
                <a:cubicBezTo>
                  <a:pt x="786164" y="1031721"/>
                  <a:pt x="783244" y="1022332"/>
                  <a:pt x="781050" y="1012825"/>
                </a:cubicBezTo>
                <a:cubicBezTo>
                  <a:pt x="780069" y="1008573"/>
                  <a:pt x="778822" y="1004385"/>
                  <a:pt x="777875" y="1000125"/>
                </a:cubicBezTo>
                <a:cubicBezTo>
                  <a:pt x="776704" y="994857"/>
                  <a:pt x="775871" y="989518"/>
                  <a:pt x="774700" y="984250"/>
                </a:cubicBezTo>
                <a:cubicBezTo>
                  <a:pt x="773753" y="979990"/>
                  <a:pt x="772242" y="975854"/>
                  <a:pt x="771525" y="971550"/>
                </a:cubicBezTo>
                <a:cubicBezTo>
                  <a:pt x="770122" y="963134"/>
                  <a:pt x="769753" y="954566"/>
                  <a:pt x="768350" y="946150"/>
                </a:cubicBezTo>
                <a:cubicBezTo>
                  <a:pt x="767633" y="941846"/>
                  <a:pt x="765956" y="937743"/>
                  <a:pt x="765175" y="933450"/>
                </a:cubicBezTo>
                <a:cubicBezTo>
                  <a:pt x="760067" y="905358"/>
                  <a:pt x="766861" y="918517"/>
                  <a:pt x="755650" y="901700"/>
                </a:cubicBezTo>
                <a:cubicBezTo>
                  <a:pt x="754592" y="893233"/>
                  <a:pt x="753368" y="884786"/>
                  <a:pt x="752475" y="876300"/>
                </a:cubicBezTo>
                <a:cubicBezTo>
                  <a:pt x="751251" y="864675"/>
                  <a:pt x="750591" y="852993"/>
                  <a:pt x="749300" y="841375"/>
                </a:cubicBezTo>
                <a:cubicBezTo>
                  <a:pt x="748538" y="834513"/>
                  <a:pt x="744497" y="807834"/>
                  <a:pt x="742950" y="800100"/>
                </a:cubicBezTo>
                <a:cubicBezTo>
                  <a:pt x="737011" y="770406"/>
                  <a:pt x="742652" y="802084"/>
                  <a:pt x="736600" y="777875"/>
                </a:cubicBezTo>
                <a:cubicBezTo>
                  <a:pt x="735291" y="772640"/>
                  <a:pt x="734638" y="767258"/>
                  <a:pt x="733425" y="762000"/>
                </a:cubicBezTo>
                <a:cubicBezTo>
                  <a:pt x="731463" y="753496"/>
                  <a:pt x="729192" y="745067"/>
                  <a:pt x="727075" y="736600"/>
                </a:cubicBezTo>
                <a:cubicBezTo>
                  <a:pt x="726017" y="732367"/>
                  <a:pt x="725280" y="728040"/>
                  <a:pt x="723900" y="723900"/>
                </a:cubicBezTo>
                <a:lnTo>
                  <a:pt x="717550" y="704850"/>
                </a:lnTo>
                <a:cubicBezTo>
                  <a:pt x="716492" y="701675"/>
                  <a:pt x="715618" y="698432"/>
                  <a:pt x="714375" y="695325"/>
                </a:cubicBezTo>
                <a:cubicBezTo>
                  <a:pt x="712258" y="690033"/>
                  <a:pt x="709942" y="684817"/>
                  <a:pt x="708025" y="679450"/>
                </a:cubicBezTo>
                <a:cubicBezTo>
                  <a:pt x="704648" y="669995"/>
                  <a:pt x="701675" y="660400"/>
                  <a:pt x="698500" y="650875"/>
                </a:cubicBezTo>
                <a:cubicBezTo>
                  <a:pt x="694450" y="638724"/>
                  <a:pt x="687273" y="616571"/>
                  <a:pt x="682625" y="609600"/>
                </a:cubicBezTo>
                <a:cubicBezTo>
                  <a:pt x="680508" y="606425"/>
                  <a:pt x="677825" y="603562"/>
                  <a:pt x="676275" y="600075"/>
                </a:cubicBezTo>
                <a:cubicBezTo>
                  <a:pt x="661687" y="567252"/>
                  <a:pt x="679131" y="593299"/>
                  <a:pt x="660400" y="568325"/>
                </a:cubicBezTo>
                <a:cubicBezTo>
                  <a:pt x="660043" y="566185"/>
                  <a:pt x="655381" y="536950"/>
                  <a:pt x="654050" y="533400"/>
                </a:cubicBezTo>
                <a:cubicBezTo>
                  <a:pt x="652710" y="529827"/>
                  <a:pt x="649817" y="527050"/>
                  <a:pt x="647700" y="523875"/>
                </a:cubicBezTo>
                <a:cubicBezTo>
                  <a:pt x="644668" y="511748"/>
                  <a:pt x="644153" y="507256"/>
                  <a:pt x="638175" y="495300"/>
                </a:cubicBezTo>
                <a:cubicBezTo>
                  <a:pt x="636468" y="491887"/>
                  <a:pt x="633942" y="488950"/>
                  <a:pt x="631825" y="485775"/>
                </a:cubicBezTo>
                <a:cubicBezTo>
                  <a:pt x="625772" y="437352"/>
                  <a:pt x="633737" y="478173"/>
                  <a:pt x="622300" y="447675"/>
                </a:cubicBezTo>
                <a:cubicBezTo>
                  <a:pt x="621618" y="445858"/>
                  <a:pt x="617970" y="428278"/>
                  <a:pt x="615950" y="425450"/>
                </a:cubicBezTo>
                <a:cubicBezTo>
                  <a:pt x="612470" y="420578"/>
                  <a:pt x="607483" y="416983"/>
                  <a:pt x="603250" y="412750"/>
                </a:cubicBezTo>
                <a:cubicBezTo>
                  <a:pt x="600068" y="403204"/>
                  <a:pt x="600564" y="401906"/>
                  <a:pt x="593725" y="393700"/>
                </a:cubicBezTo>
                <a:cubicBezTo>
                  <a:pt x="590850" y="390251"/>
                  <a:pt x="587075" y="387624"/>
                  <a:pt x="584200" y="384175"/>
                </a:cubicBezTo>
                <a:cubicBezTo>
                  <a:pt x="581757" y="381244"/>
                  <a:pt x="580403" y="377486"/>
                  <a:pt x="577850" y="374650"/>
                </a:cubicBezTo>
                <a:cubicBezTo>
                  <a:pt x="559158" y="353881"/>
                  <a:pt x="562073" y="356724"/>
                  <a:pt x="546100" y="346075"/>
                </a:cubicBezTo>
                <a:cubicBezTo>
                  <a:pt x="543983" y="342900"/>
                  <a:pt x="542303" y="339386"/>
                  <a:pt x="539750" y="336550"/>
                </a:cubicBezTo>
                <a:cubicBezTo>
                  <a:pt x="532741" y="328763"/>
                  <a:pt x="523337" y="323042"/>
                  <a:pt x="517525" y="314325"/>
                </a:cubicBezTo>
                <a:cubicBezTo>
                  <a:pt x="515408" y="311150"/>
                  <a:pt x="513068" y="308113"/>
                  <a:pt x="511175" y="304800"/>
                </a:cubicBezTo>
                <a:cubicBezTo>
                  <a:pt x="508827" y="300691"/>
                  <a:pt x="507576" y="295951"/>
                  <a:pt x="504825" y="292100"/>
                </a:cubicBezTo>
                <a:cubicBezTo>
                  <a:pt x="502215" y="288446"/>
                  <a:pt x="498257" y="285954"/>
                  <a:pt x="495300" y="282575"/>
                </a:cubicBezTo>
                <a:cubicBezTo>
                  <a:pt x="490838" y="277475"/>
                  <a:pt x="487062" y="271800"/>
                  <a:pt x="482600" y="266700"/>
                </a:cubicBezTo>
                <a:cubicBezTo>
                  <a:pt x="479643" y="263321"/>
                  <a:pt x="475950" y="260624"/>
                  <a:pt x="473075" y="257175"/>
                </a:cubicBezTo>
                <a:cubicBezTo>
                  <a:pt x="459846" y="241300"/>
                  <a:pt x="474662" y="252942"/>
                  <a:pt x="457200" y="241300"/>
                </a:cubicBezTo>
                <a:cubicBezTo>
                  <a:pt x="455033" y="234799"/>
                  <a:pt x="453356" y="226984"/>
                  <a:pt x="447675" y="222250"/>
                </a:cubicBezTo>
                <a:cubicBezTo>
                  <a:pt x="444039" y="219220"/>
                  <a:pt x="438826" y="218651"/>
                  <a:pt x="434975" y="215900"/>
                </a:cubicBezTo>
                <a:cubicBezTo>
                  <a:pt x="416770" y="202897"/>
                  <a:pt x="433024" y="210774"/>
                  <a:pt x="419100" y="196850"/>
                </a:cubicBezTo>
                <a:cubicBezTo>
                  <a:pt x="416402" y="194152"/>
                  <a:pt x="412427" y="193035"/>
                  <a:pt x="409575" y="190500"/>
                </a:cubicBezTo>
                <a:cubicBezTo>
                  <a:pt x="372905" y="157905"/>
                  <a:pt x="408385" y="183357"/>
                  <a:pt x="371475" y="158750"/>
                </a:cubicBezTo>
                <a:cubicBezTo>
                  <a:pt x="340508" y="138105"/>
                  <a:pt x="388632" y="170442"/>
                  <a:pt x="349250" y="142875"/>
                </a:cubicBezTo>
                <a:cubicBezTo>
                  <a:pt x="342998" y="138498"/>
                  <a:pt x="335596" y="135571"/>
                  <a:pt x="330200" y="130175"/>
                </a:cubicBezTo>
                <a:cubicBezTo>
                  <a:pt x="327025" y="127000"/>
                  <a:pt x="324411" y="123141"/>
                  <a:pt x="320675" y="120650"/>
                </a:cubicBezTo>
                <a:cubicBezTo>
                  <a:pt x="317890" y="118794"/>
                  <a:pt x="314076" y="119100"/>
                  <a:pt x="311150" y="117475"/>
                </a:cubicBezTo>
                <a:cubicBezTo>
                  <a:pt x="298012" y="110176"/>
                  <a:pt x="291053" y="103574"/>
                  <a:pt x="279400" y="95250"/>
                </a:cubicBezTo>
                <a:cubicBezTo>
                  <a:pt x="276295" y="93032"/>
                  <a:pt x="272806" y="91343"/>
                  <a:pt x="269875" y="88900"/>
                </a:cubicBezTo>
                <a:cubicBezTo>
                  <a:pt x="266426" y="86025"/>
                  <a:pt x="263799" y="82250"/>
                  <a:pt x="260350" y="79375"/>
                </a:cubicBezTo>
                <a:cubicBezTo>
                  <a:pt x="257419" y="76932"/>
                  <a:pt x="253677" y="75560"/>
                  <a:pt x="250825" y="73025"/>
                </a:cubicBezTo>
                <a:cubicBezTo>
                  <a:pt x="239037" y="62547"/>
                  <a:pt x="232475" y="52107"/>
                  <a:pt x="219075" y="44450"/>
                </a:cubicBezTo>
                <a:cubicBezTo>
                  <a:pt x="216169" y="42790"/>
                  <a:pt x="212476" y="42900"/>
                  <a:pt x="209550" y="41275"/>
                </a:cubicBezTo>
                <a:cubicBezTo>
                  <a:pt x="202879" y="37569"/>
                  <a:pt x="198055" y="29654"/>
                  <a:pt x="190500" y="28575"/>
                </a:cubicBezTo>
                <a:cubicBezTo>
                  <a:pt x="151974" y="23071"/>
                  <a:pt x="182521" y="28213"/>
                  <a:pt x="155575" y="22225"/>
                </a:cubicBezTo>
                <a:cubicBezTo>
                  <a:pt x="150307" y="21054"/>
                  <a:pt x="144935" y="20359"/>
                  <a:pt x="139700" y="19050"/>
                </a:cubicBezTo>
                <a:cubicBezTo>
                  <a:pt x="125661" y="15540"/>
                  <a:pt x="110596" y="3175"/>
                  <a:pt x="104775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01601" y="1917341"/>
            <a:ext cx="2547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 smtClean="0"/>
              <a:t>Liverpool Street station</a:t>
            </a:r>
          </a:p>
          <a:p>
            <a:pPr algn="ctr"/>
            <a:r>
              <a:rPr lang="en-GB" sz="1400" dirty="0" smtClean="0"/>
              <a:t>12 cross passages</a:t>
            </a:r>
          </a:p>
          <a:p>
            <a:pPr algn="ctr"/>
            <a:r>
              <a:rPr lang="en-GB" sz="1400" dirty="0" smtClean="0"/>
              <a:t>~7700 </a:t>
            </a:r>
            <a:r>
              <a:rPr lang="en-GB" sz="1400" dirty="0"/>
              <a:t>m</a:t>
            </a:r>
            <a:r>
              <a:rPr lang="en-GB" sz="1400" baseline="30000" dirty="0"/>
              <a:t>3</a:t>
            </a:r>
            <a:r>
              <a:rPr lang="en-GB" sz="1400" dirty="0"/>
              <a:t> </a:t>
            </a:r>
            <a:r>
              <a:rPr lang="en-GB" sz="1400" dirty="0" smtClean="0"/>
              <a:t>thickening concrete</a:t>
            </a:r>
            <a:endParaRPr lang="en-GB" sz="1400" dirty="0"/>
          </a:p>
        </p:txBody>
      </p:sp>
      <p:grpSp>
        <p:nvGrpSpPr>
          <p:cNvPr id="55" name="Group 54"/>
          <p:cNvGrpSpPr/>
          <p:nvPr/>
        </p:nvGrpSpPr>
        <p:grpSpPr>
          <a:xfrm flipH="1">
            <a:off x="5613782" y="3326279"/>
            <a:ext cx="3037714" cy="2692646"/>
            <a:chOff x="3131840" y="2293469"/>
            <a:chExt cx="3804591" cy="3372410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3"/>
            <a:srcRect l="10923"/>
            <a:stretch/>
          </p:blipFill>
          <p:spPr>
            <a:xfrm>
              <a:off x="3131840" y="2320974"/>
              <a:ext cx="2148590" cy="3293193"/>
            </a:xfrm>
            <a:prstGeom prst="rect">
              <a:avLst/>
            </a:prstGeom>
          </p:spPr>
        </p:pic>
        <p:grpSp>
          <p:nvGrpSpPr>
            <p:cNvPr id="60" name="Group 59"/>
            <p:cNvGrpSpPr/>
            <p:nvPr/>
          </p:nvGrpSpPr>
          <p:grpSpPr>
            <a:xfrm>
              <a:off x="3210431" y="2293469"/>
              <a:ext cx="3726000" cy="3372410"/>
              <a:chOff x="3210431" y="2293469"/>
              <a:chExt cx="3726000" cy="3372410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3210431" y="2293469"/>
                <a:ext cx="3726000" cy="3372410"/>
                <a:chOff x="3210431" y="2293469"/>
                <a:chExt cx="3726000" cy="3372410"/>
              </a:xfrm>
            </p:grpSpPr>
            <p:sp>
              <p:nvSpPr>
                <p:cNvPr id="71" name="Arc 70"/>
                <p:cNvSpPr/>
                <p:nvPr/>
              </p:nvSpPr>
              <p:spPr>
                <a:xfrm rot="16200000">
                  <a:off x="3444189" y="2389879"/>
                  <a:ext cx="3276000" cy="3276000"/>
                </a:xfrm>
                <a:prstGeom prst="arc">
                  <a:avLst>
                    <a:gd name="adj1" fmla="val 13058232"/>
                    <a:gd name="adj2" fmla="val 424141"/>
                  </a:avLst>
                </a:prstGeom>
                <a:ln w="5715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Arc 71"/>
                <p:cNvSpPr/>
                <p:nvPr/>
              </p:nvSpPr>
              <p:spPr>
                <a:xfrm rot="16200000">
                  <a:off x="3435431" y="2068469"/>
                  <a:ext cx="3276000" cy="3726000"/>
                </a:xfrm>
                <a:prstGeom prst="arc">
                  <a:avLst>
                    <a:gd name="adj1" fmla="val 10359714"/>
                    <a:gd name="adj2" fmla="val 13018796"/>
                  </a:avLst>
                </a:prstGeom>
                <a:ln w="57150">
                  <a:solidFill>
                    <a:srgbClr val="00B05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3255432" y="2365470"/>
                <a:ext cx="3636000" cy="3224659"/>
                <a:chOff x="3255432" y="2365470"/>
                <a:chExt cx="3636000" cy="3224659"/>
              </a:xfrm>
            </p:grpSpPr>
            <p:sp>
              <p:nvSpPr>
                <p:cNvPr id="69" name="Arc 68"/>
                <p:cNvSpPr/>
                <p:nvPr/>
              </p:nvSpPr>
              <p:spPr>
                <a:xfrm rot="16200000">
                  <a:off x="3507433" y="2458129"/>
                  <a:ext cx="3132000" cy="3132000"/>
                </a:xfrm>
                <a:prstGeom prst="arc">
                  <a:avLst>
                    <a:gd name="adj1" fmla="val 13058232"/>
                    <a:gd name="adj2" fmla="val 462778"/>
                  </a:avLst>
                </a:prstGeom>
                <a:ln w="57150">
                  <a:solidFill>
                    <a:srgbClr val="FF993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Arc 69"/>
                <p:cNvSpPr/>
                <p:nvPr/>
              </p:nvSpPr>
              <p:spPr>
                <a:xfrm rot="16200000">
                  <a:off x="3507432" y="2113470"/>
                  <a:ext cx="3132000" cy="3636000"/>
                </a:xfrm>
                <a:prstGeom prst="arc">
                  <a:avLst>
                    <a:gd name="adj1" fmla="val 10359714"/>
                    <a:gd name="adj2" fmla="val 13018796"/>
                  </a:avLst>
                </a:prstGeom>
                <a:ln w="57150">
                  <a:solidFill>
                    <a:srgbClr val="FF993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3372188" y="2475687"/>
                <a:ext cx="3420000" cy="2996313"/>
                <a:chOff x="3372188" y="2475687"/>
                <a:chExt cx="3420000" cy="2996313"/>
              </a:xfrm>
            </p:grpSpPr>
            <p:sp>
              <p:nvSpPr>
                <p:cNvPr id="67" name="Arc 66"/>
                <p:cNvSpPr/>
                <p:nvPr/>
              </p:nvSpPr>
              <p:spPr>
                <a:xfrm rot="16200000">
                  <a:off x="3605398" y="2556000"/>
                  <a:ext cx="2916000" cy="2916000"/>
                </a:xfrm>
                <a:prstGeom prst="arc">
                  <a:avLst>
                    <a:gd name="adj1" fmla="val 13058232"/>
                    <a:gd name="adj2" fmla="val 522417"/>
                  </a:avLst>
                </a:prstGeom>
                <a:ln w="114300">
                  <a:solidFill>
                    <a:srgbClr val="FF339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Arc 67"/>
                <p:cNvSpPr/>
                <p:nvPr/>
              </p:nvSpPr>
              <p:spPr>
                <a:xfrm rot="16200000">
                  <a:off x="3624188" y="2223687"/>
                  <a:ext cx="2916000" cy="3420000"/>
                </a:xfrm>
                <a:prstGeom prst="arc">
                  <a:avLst>
                    <a:gd name="adj1" fmla="val 10337508"/>
                    <a:gd name="adj2" fmla="val 13018796"/>
                  </a:avLst>
                </a:prstGeom>
                <a:ln w="114300">
                  <a:solidFill>
                    <a:srgbClr val="FF3399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cxnSp>
        <p:nvCxnSpPr>
          <p:cNvPr id="48" name="Straight Connector 47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71613"/>
            <a:ext cx="6206066" cy="4654550"/>
          </a:xfrm>
        </p:spPr>
      </p:pic>
      <p:grpSp>
        <p:nvGrpSpPr>
          <p:cNvPr id="53" name="Group 52"/>
          <p:cNvGrpSpPr/>
          <p:nvPr/>
        </p:nvGrpSpPr>
        <p:grpSpPr>
          <a:xfrm>
            <a:off x="501663" y="2981325"/>
            <a:ext cx="5937476" cy="2040260"/>
            <a:chOff x="717687" y="2981325"/>
            <a:chExt cx="5937476" cy="2040260"/>
          </a:xfrm>
        </p:grpSpPr>
        <p:grpSp>
          <p:nvGrpSpPr>
            <p:cNvPr id="42" name="Group 41"/>
            <p:cNvGrpSpPr/>
            <p:nvPr/>
          </p:nvGrpSpPr>
          <p:grpSpPr>
            <a:xfrm>
              <a:off x="4784568" y="2981325"/>
              <a:ext cx="1870595" cy="1984375"/>
              <a:chOff x="5641975" y="2981325"/>
              <a:chExt cx="1870595" cy="1984375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641975" y="2981325"/>
                <a:ext cx="800100" cy="1981200"/>
              </a:xfrm>
              <a:custGeom>
                <a:avLst/>
                <a:gdLst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0350 w 800100"/>
                  <a:gd name="connsiteY55" fmla="*/ 1149350 h 1981200"/>
                  <a:gd name="connsiteX56" fmla="*/ 257175 w 800100"/>
                  <a:gd name="connsiteY56" fmla="*/ 1406525 h 1981200"/>
                  <a:gd name="connsiteX57" fmla="*/ 250825 w 800100"/>
                  <a:gd name="connsiteY57" fmla="*/ 1441450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0350 w 800100"/>
                  <a:gd name="connsiteY55" fmla="*/ 1149350 h 1981200"/>
                  <a:gd name="connsiteX56" fmla="*/ 266700 w 800100"/>
                  <a:gd name="connsiteY56" fmla="*/ 1354137 h 1981200"/>
                  <a:gd name="connsiteX57" fmla="*/ 250825 w 800100"/>
                  <a:gd name="connsiteY57" fmla="*/ 1441450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0350 w 800100"/>
                  <a:gd name="connsiteY55" fmla="*/ 1149350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4625 w 800100"/>
                  <a:gd name="connsiteY41" fmla="*/ 781050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1450 w 800100"/>
                  <a:gd name="connsiteY40" fmla="*/ 771525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60350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5588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5588 w 800100"/>
                  <a:gd name="connsiteY57" fmla="*/ 1410494 h 1981200"/>
                  <a:gd name="connsiteX58" fmla="*/ 244475 w 800100"/>
                  <a:gd name="connsiteY58" fmla="*/ 1470025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5588 w 800100"/>
                  <a:gd name="connsiteY57" fmla="*/ 141049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6700 w 800100"/>
                  <a:gd name="connsiteY56" fmla="*/ 1354137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9875 w 800100"/>
                  <a:gd name="connsiteY55" fmla="*/ 1213644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2475 w 800100"/>
                  <a:gd name="connsiteY127" fmla="*/ 876300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55650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1825 w 800100"/>
                  <a:gd name="connsiteY144" fmla="*/ 485775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38175 w 800100"/>
                  <a:gd name="connsiteY143" fmla="*/ 495300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47700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0400 w 800100"/>
                  <a:gd name="connsiteY140" fmla="*/ 568325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69925 w 800100"/>
                  <a:gd name="connsiteY140" fmla="*/ 563562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76275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82625 w 800100"/>
                  <a:gd name="connsiteY138" fmla="*/ 609600 h 1981200"/>
                  <a:gd name="connsiteX139" fmla="*/ 690562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90562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9050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39700 w 800100"/>
                  <a:gd name="connsiteY177" fmla="*/ 11906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55575 w 800100"/>
                  <a:gd name="connsiteY176" fmla="*/ 22225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87325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84150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8425 w 800100"/>
                  <a:gd name="connsiteY26" fmla="*/ 441325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3825 w 800100"/>
                  <a:gd name="connsiteY30" fmla="*/ 56515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0675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87400 w 800100"/>
                  <a:gd name="connsiteY119" fmla="*/ 1041400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81050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74700 w 800100"/>
                  <a:gd name="connsiteY122" fmla="*/ 984250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77875 w 800100"/>
                  <a:gd name="connsiteY121" fmla="*/ 1000125 h 1981200"/>
                  <a:gd name="connsiteX122" fmla="*/ 791368 w 800100"/>
                  <a:gd name="connsiteY122" fmla="*/ 979487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91368 w 800100"/>
                  <a:gd name="connsiteY122" fmla="*/ 979487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71525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68350 w 800100"/>
                  <a:gd name="connsiteY124" fmla="*/ 946150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5019 w 800100"/>
                  <a:gd name="connsiteY124" fmla="*/ 943769 h 1981200"/>
                  <a:gd name="connsiteX125" fmla="*/ 765175 w 800100"/>
                  <a:gd name="connsiteY125" fmla="*/ 933450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5019 w 800100"/>
                  <a:gd name="connsiteY124" fmla="*/ 943769 h 1981200"/>
                  <a:gd name="connsiteX125" fmla="*/ 777082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94544 w 800100"/>
                  <a:gd name="connsiteY121" fmla="*/ 1002507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2638 w 800100"/>
                  <a:gd name="connsiteY124" fmla="*/ 939006 h 1981200"/>
                  <a:gd name="connsiteX125" fmla="*/ 777082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100012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2638 w 800100"/>
                  <a:gd name="connsiteY124" fmla="*/ 939006 h 1981200"/>
                  <a:gd name="connsiteX125" fmla="*/ 777082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100012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82638 w 800100"/>
                  <a:gd name="connsiteY124" fmla="*/ 939006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100012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9782 w 800100"/>
                  <a:gd name="connsiteY121" fmla="*/ 1035844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4543 w 800100"/>
                  <a:gd name="connsiteY119" fmla="*/ 1069975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98107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  <a:gd name="connsiteX0" fmla="*/ 104775 w 800100"/>
                  <a:gd name="connsiteY0" fmla="*/ 0 h 1981200"/>
                  <a:gd name="connsiteX1" fmla="*/ 104775 w 800100"/>
                  <a:gd name="connsiteY1" fmla="*/ 0 h 1981200"/>
                  <a:gd name="connsiteX2" fmla="*/ 63500 w 800100"/>
                  <a:gd name="connsiteY2" fmla="*/ 3175 h 1981200"/>
                  <a:gd name="connsiteX3" fmla="*/ 50800 w 800100"/>
                  <a:gd name="connsiteY3" fmla="*/ 6350 h 1981200"/>
                  <a:gd name="connsiteX4" fmla="*/ 44450 w 800100"/>
                  <a:gd name="connsiteY4" fmla="*/ 15875 h 1981200"/>
                  <a:gd name="connsiteX5" fmla="*/ 34925 w 800100"/>
                  <a:gd name="connsiteY5" fmla="*/ 22225 h 1981200"/>
                  <a:gd name="connsiteX6" fmla="*/ 31750 w 800100"/>
                  <a:gd name="connsiteY6" fmla="*/ 31750 h 1981200"/>
                  <a:gd name="connsiteX7" fmla="*/ 15875 w 800100"/>
                  <a:gd name="connsiteY7" fmla="*/ 50800 h 1981200"/>
                  <a:gd name="connsiteX8" fmla="*/ 12700 w 800100"/>
                  <a:gd name="connsiteY8" fmla="*/ 60325 h 1981200"/>
                  <a:gd name="connsiteX9" fmla="*/ 6350 w 800100"/>
                  <a:gd name="connsiteY9" fmla="*/ 69850 h 1981200"/>
                  <a:gd name="connsiteX10" fmla="*/ 3175 w 800100"/>
                  <a:gd name="connsiteY10" fmla="*/ 82550 h 1981200"/>
                  <a:gd name="connsiteX11" fmla="*/ 0 w 800100"/>
                  <a:gd name="connsiteY11" fmla="*/ 92075 h 1981200"/>
                  <a:gd name="connsiteX12" fmla="*/ 3175 w 800100"/>
                  <a:gd name="connsiteY12" fmla="*/ 196850 h 1981200"/>
                  <a:gd name="connsiteX13" fmla="*/ 6350 w 800100"/>
                  <a:gd name="connsiteY13" fmla="*/ 206375 h 1981200"/>
                  <a:gd name="connsiteX14" fmla="*/ 19050 w 800100"/>
                  <a:gd name="connsiteY14" fmla="*/ 225425 h 1981200"/>
                  <a:gd name="connsiteX15" fmla="*/ 28575 w 800100"/>
                  <a:gd name="connsiteY15" fmla="*/ 250825 h 1981200"/>
                  <a:gd name="connsiteX16" fmla="*/ 41275 w 800100"/>
                  <a:gd name="connsiteY16" fmla="*/ 269875 h 1981200"/>
                  <a:gd name="connsiteX17" fmla="*/ 44450 w 800100"/>
                  <a:gd name="connsiteY17" fmla="*/ 279400 h 1981200"/>
                  <a:gd name="connsiteX18" fmla="*/ 47625 w 800100"/>
                  <a:gd name="connsiteY18" fmla="*/ 292100 h 1981200"/>
                  <a:gd name="connsiteX19" fmla="*/ 60325 w 800100"/>
                  <a:gd name="connsiteY19" fmla="*/ 311150 h 1981200"/>
                  <a:gd name="connsiteX20" fmla="*/ 63500 w 800100"/>
                  <a:gd name="connsiteY20" fmla="*/ 325438 h 1981200"/>
                  <a:gd name="connsiteX21" fmla="*/ 73025 w 800100"/>
                  <a:gd name="connsiteY21" fmla="*/ 361950 h 1981200"/>
                  <a:gd name="connsiteX22" fmla="*/ 76200 w 800100"/>
                  <a:gd name="connsiteY22" fmla="*/ 381000 h 1981200"/>
                  <a:gd name="connsiteX23" fmla="*/ 82550 w 800100"/>
                  <a:gd name="connsiteY23" fmla="*/ 400050 h 1981200"/>
                  <a:gd name="connsiteX24" fmla="*/ 85725 w 800100"/>
                  <a:gd name="connsiteY24" fmla="*/ 409575 h 1981200"/>
                  <a:gd name="connsiteX25" fmla="*/ 88900 w 800100"/>
                  <a:gd name="connsiteY25" fmla="*/ 422275 h 1981200"/>
                  <a:gd name="connsiteX26" fmla="*/ 96043 w 800100"/>
                  <a:gd name="connsiteY26" fmla="*/ 446087 h 1981200"/>
                  <a:gd name="connsiteX27" fmla="*/ 107950 w 800100"/>
                  <a:gd name="connsiteY27" fmla="*/ 473075 h 1981200"/>
                  <a:gd name="connsiteX28" fmla="*/ 111125 w 800100"/>
                  <a:gd name="connsiteY28" fmla="*/ 495300 h 1981200"/>
                  <a:gd name="connsiteX29" fmla="*/ 114300 w 800100"/>
                  <a:gd name="connsiteY29" fmla="*/ 527050 h 1981200"/>
                  <a:gd name="connsiteX30" fmla="*/ 126206 w 800100"/>
                  <a:gd name="connsiteY30" fmla="*/ 546100 h 1981200"/>
                  <a:gd name="connsiteX31" fmla="*/ 130175 w 800100"/>
                  <a:gd name="connsiteY31" fmla="*/ 574675 h 1981200"/>
                  <a:gd name="connsiteX32" fmla="*/ 133350 w 800100"/>
                  <a:gd name="connsiteY32" fmla="*/ 590550 h 1981200"/>
                  <a:gd name="connsiteX33" fmla="*/ 136525 w 800100"/>
                  <a:gd name="connsiteY33" fmla="*/ 609600 h 1981200"/>
                  <a:gd name="connsiteX34" fmla="*/ 146050 w 800100"/>
                  <a:gd name="connsiteY34" fmla="*/ 631825 h 1981200"/>
                  <a:gd name="connsiteX35" fmla="*/ 152400 w 800100"/>
                  <a:gd name="connsiteY35" fmla="*/ 654050 h 1981200"/>
                  <a:gd name="connsiteX36" fmla="*/ 155575 w 800100"/>
                  <a:gd name="connsiteY36" fmla="*/ 663575 h 1981200"/>
                  <a:gd name="connsiteX37" fmla="*/ 158750 w 800100"/>
                  <a:gd name="connsiteY37" fmla="*/ 698500 h 1981200"/>
                  <a:gd name="connsiteX38" fmla="*/ 161925 w 800100"/>
                  <a:gd name="connsiteY38" fmla="*/ 708025 h 1981200"/>
                  <a:gd name="connsiteX39" fmla="*/ 168275 w 800100"/>
                  <a:gd name="connsiteY39" fmla="*/ 739775 h 1981200"/>
                  <a:gd name="connsiteX40" fmla="*/ 178594 w 800100"/>
                  <a:gd name="connsiteY40" fmla="*/ 757237 h 1981200"/>
                  <a:gd name="connsiteX41" fmla="*/ 179387 w 800100"/>
                  <a:gd name="connsiteY41" fmla="*/ 783431 h 1981200"/>
                  <a:gd name="connsiteX42" fmla="*/ 193675 w 800100"/>
                  <a:gd name="connsiteY42" fmla="*/ 806450 h 1981200"/>
                  <a:gd name="connsiteX43" fmla="*/ 196850 w 800100"/>
                  <a:gd name="connsiteY43" fmla="*/ 828675 h 1981200"/>
                  <a:gd name="connsiteX44" fmla="*/ 200025 w 800100"/>
                  <a:gd name="connsiteY44" fmla="*/ 860425 h 1981200"/>
                  <a:gd name="connsiteX45" fmla="*/ 206375 w 800100"/>
                  <a:gd name="connsiteY45" fmla="*/ 869950 h 1981200"/>
                  <a:gd name="connsiteX46" fmla="*/ 212725 w 800100"/>
                  <a:gd name="connsiteY46" fmla="*/ 892175 h 1981200"/>
                  <a:gd name="connsiteX47" fmla="*/ 219075 w 800100"/>
                  <a:gd name="connsiteY47" fmla="*/ 901700 h 1981200"/>
                  <a:gd name="connsiteX48" fmla="*/ 222250 w 800100"/>
                  <a:gd name="connsiteY48" fmla="*/ 914400 h 1981200"/>
                  <a:gd name="connsiteX49" fmla="*/ 228600 w 800100"/>
                  <a:gd name="connsiteY49" fmla="*/ 949325 h 1981200"/>
                  <a:gd name="connsiteX50" fmla="*/ 238125 w 800100"/>
                  <a:gd name="connsiteY50" fmla="*/ 1003300 h 1981200"/>
                  <a:gd name="connsiteX51" fmla="*/ 241300 w 800100"/>
                  <a:gd name="connsiteY51" fmla="*/ 1012825 h 1981200"/>
                  <a:gd name="connsiteX52" fmla="*/ 244475 w 800100"/>
                  <a:gd name="connsiteY52" fmla="*/ 1038225 h 1981200"/>
                  <a:gd name="connsiteX53" fmla="*/ 247650 w 800100"/>
                  <a:gd name="connsiteY53" fmla="*/ 1047750 h 1981200"/>
                  <a:gd name="connsiteX54" fmla="*/ 250825 w 800100"/>
                  <a:gd name="connsiteY54" fmla="*/ 1079500 h 1981200"/>
                  <a:gd name="connsiteX55" fmla="*/ 265112 w 800100"/>
                  <a:gd name="connsiteY55" fmla="*/ 1199357 h 1981200"/>
                  <a:gd name="connsiteX56" fmla="*/ 261938 w 800100"/>
                  <a:gd name="connsiteY56" fmla="*/ 1308893 h 1981200"/>
                  <a:gd name="connsiteX57" fmla="*/ 250826 w 800100"/>
                  <a:gd name="connsiteY57" fmla="*/ 1391444 h 1981200"/>
                  <a:gd name="connsiteX58" fmla="*/ 239713 w 800100"/>
                  <a:gd name="connsiteY58" fmla="*/ 1465262 h 1981200"/>
                  <a:gd name="connsiteX59" fmla="*/ 231775 w 800100"/>
                  <a:gd name="connsiteY59" fmla="*/ 1489075 h 1981200"/>
                  <a:gd name="connsiteX60" fmla="*/ 222250 w 800100"/>
                  <a:gd name="connsiteY60" fmla="*/ 1517650 h 1981200"/>
                  <a:gd name="connsiteX61" fmla="*/ 219075 w 800100"/>
                  <a:gd name="connsiteY61" fmla="*/ 1527175 h 1981200"/>
                  <a:gd name="connsiteX62" fmla="*/ 215900 w 800100"/>
                  <a:gd name="connsiteY62" fmla="*/ 1536700 h 1981200"/>
                  <a:gd name="connsiteX63" fmla="*/ 212725 w 800100"/>
                  <a:gd name="connsiteY63" fmla="*/ 1549400 h 1981200"/>
                  <a:gd name="connsiteX64" fmla="*/ 206375 w 800100"/>
                  <a:gd name="connsiteY64" fmla="*/ 1558925 h 1981200"/>
                  <a:gd name="connsiteX65" fmla="*/ 200025 w 800100"/>
                  <a:gd name="connsiteY65" fmla="*/ 1587500 h 1981200"/>
                  <a:gd name="connsiteX66" fmla="*/ 196850 w 800100"/>
                  <a:gd name="connsiteY66" fmla="*/ 1597025 h 1981200"/>
                  <a:gd name="connsiteX67" fmla="*/ 187325 w 800100"/>
                  <a:gd name="connsiteY67" fmla="*/ 1631950 h 1981200"/>
                  <a:gd name="connsiteX68" fmla="*/ 184150 w 800100"/>
                  <a:gd name="connsiteY68" fmla="*/ 1641475 h 1981200"/>
                  <a:gd name="connsiteX69" fmla="*/ 184150 w 800100"/>
                  <a:gd name="connsiteY69" fmla="*/ 1739900 h 1981200"/>
                  <a:gd name="connsiteX70" fmla="*/ 190500 w 800100"/>
                  <a:gd name="connsiteY70" fmla="*/ 1781175 h 1981200"/>
                  <a:gd name="connsiteX71" fmla="*/ 196850 w 800100"/>
                  <a:gd name="connsiteY71" fmla="*/ 1828800 h 1981200"/>
                  <a:gd name="connsiteX72" fmla="*/ 206375 w 800100"/>
                  <a:gd name="connsiteY72" fmla="*/ 1851025 h 1981200"/>
                  <a:gd name="connsiteX73" fmla="*/ 212725 w 800100"/>
                  <a:gd name="connsiteY73" fmla="*/ 1879600 h 1981200"/>
                  <a:gd name="connsiteX74" fmla="*/ 219075 w 800100"/>
                  <a:gd name="connsiteY74" fmla="*/ 1892300 h 1981200"/>
                  <a:gd name="connsiteX75" fmla="*/ 228600 w 800100"/>
                  <a:gd name="connsiteY75" fmla="*/ 1914525 h 1981200"/>
                  <a:gd name="connsiteX76" fmla="*/ 238125 w 800100"/>
                  <a:gd name="connsiteY76" fmla="*/ 1924050 h 1981200"/>
                  <a:gd name="connsiteX77" fmla="*/ 244475 w 800100"/>
                  <a:gd name="connsiteY77" fmla="*/ 1936750 h 1981200"/>
                  <a:gd name="connsiteX78" fmla="*/ 260350 w 800100"/>
                  <a:gd name="connsiteY78" fmla="*/ 1958975 h 1981200"/>
                  <a:gd name="connsiteX79" fmla="*/ 269875 w 800100"/>
                  <a:gd name="connsiteY79" fmla="*/ 1968500 h 1981200"/>
                  <a:gd name="connsiteX80" fmla="*/ 279400 w 800100"/>
                  <a:gd name="connsiteY80" fmla="*/ 1971675 h 1981200"/>
                  <a:gd name="connsiteX81" fmla="*/ 298450 w 800100"/>
                  <a:gd name="connsiteY81" fmla="*/ 1981200 h 1981200"/>
                  <a:gd name="connsiteX82" fmla="*/ 384175 w 800100"/>
                  <a:gd name="connsiteY82" fmla="*/ 1978025 h 1981200"/>
                  <a:gd name="connsiteX83" fmla="*/ 396875 w 800100"/>
                  <a:gd name="connsiteY83" fmla="*/ 1974850 h 1981200"/>
                  <a:gd name="connsiteX84" fmla="*/ 428625 w 800100"/>
                  <a:gd name="connsiteY84" fmla="*/ 1943100 h 1981200"/>
                  <a:gd name="connsiteX85" fmla="*/ 444500 w 800100"/>
                  <a:gd name="connsiteY85" fmla="*/ 1930400 h 1981200"/>
                  <a:gd name="connsiteX86" fmla="*/ 469900 w 800100"/>
                  <a:gd name="connsiteY86" fmla="*/ 1914525 h 1981200"/>
                  <a:gd name="connsiteX87" fmla="*/ 492125 w 800100"/>
                  <a:gd name="connsiteY87" fmla="*/ 1885950 h 1981200"/>
                  <a:gd name="connsiteX88" fmla="*/ 501650 w 800100"/>
                  <a:gd name="connsiteY88" fmla="*/ 1879600 h 1981200"/>
                  <a:gd name="connsiteX89" fmla="*/ 514350 w 800100"/>
                  <a:gd name="connsiteY89" fmla="*/ 1873250 h 1981200"/>
                  <a:gd name="connsiteX90" fmla="*/ 536575 w 800100"/>
                  <a:gd name="connsiteY90" fmla="*/ 1851025 h 1981200"/>
                  <a:gd name="connsiteX91" fmla="*/ 546100 w 800100"/>
                  <a:gd name="connsiteY91" fmla="*/ 1841500 h 1981200"/>
                  <a:gd name="connsiteX92" fmla="*/ 552450 w 800100"/>
                  <a:gd name="connsiteY92" fmla="*/ 1831975 h 1981200"/>
                  <a:gd name="connsiteX93" fmla="*/ 561975 w 800100"/>
                  <a:gd name="connsiteY93" fmla="*/ 1828800 h 1981200"/>
                  <a:gd name="connsiteX94" fmla="*/ 587375 w 800100"/>
                  <a:gd name="connsiteY94" fmla="*/ 1803400 h 1981200"/>
                  <a:gd name="connsiteX95" fmla="*/ 612775 w 800100"/>
                  <a:gd name="connsiteY95" fmla="*/ 1774825 h 1981200"/>
                  <a:gd name="connsiteX96" fmla="*/ 622300 w 800100"/>
                  <a:gd name="connsiteY96" fmla="*/ 1765300 h 1981200"/>
                  <a:gd name="connsiteX97" fmla="*/ 628650 w 800100"/>
                  <a:gd name="connsiteY97" fmla="*/ 1752600 h 1981200"/>
                  <a:gd name="connsiteX98" fmla="*/ 644525 w 800100"/>
                  <a:gd name="connsiteY98" fmla="*/ 1727200 h 1981200"/>
                  <a:gd name="connsiteX99" fmla="*/ 660400 w 800100"/>
                  <a:gd name="connsiteY99" fmla="*/ 1698625 h 1981200"/>
                  <a:gd name="connsiteX100" fmla="*/ 669925 w 800100"/>
                  <a:gd name="connsiteY100" fmla="*/ 1670050 h 1981200"/>
                  <a:gd name="connsiteX101" fmla="*/ 682625 w 800100"/>
                  <a:gd name="connsiteY101" fmla="*/ 1651000 h 1981200"/>
                  <a:gd name="connsiteX102" fmla="*/ 692150 w 800100"/>
                  <a:gd name="connsiteY102" fmla="*/ 1622425 h 1981200"/>
                  <a:gd name="connsiteX103" fmla="*/ 701675 w 800100"/>
                  <a:gd name="connsiteY103" fmla="*/ 1606550 h 1981200"/>
                  <a:gd name="connsiteX104" fmla="*/ 708025 w 800100"/>
                  <a:gd name="connsiteY104" fmla="*/ 1584325 h 1981200"/>
                  <a:gd name="connsiteX105" fmla="*/ 717550 w 800100"/>
                  <a:gd name="connsiteY105" fmla="*/ 1571625 h 1981200"/>
                  <a:gd name="connsiteX106" fmla="*/ 720725 w 800100"/>
                  <a:gd name="connsiteY106" fmla="*/ 1558925 h 1981200"/>
                  <a:gd name="connsiteX107" fmla="*/ 730250 w 800100"/>
                  <a:gd name="connsiteY107" fmla="*/ 1533525 h 1981200"/>
                  <a:gd name="connsiteX108" fmla="*/ 742950 w 800100"/>
                  <a:gd name="connsiteY108" fmla="*/ 1508125 h 1981200"/>
                  <a:gd name="connsiteX109" fmla="*/ 746125 w 800100"/>
                  <a:gd name="connsiteY109" fmla="*/ 1498600 h 1981200"/>
                  <a:gd name="connsiteX110" fmla="*/ 752475 w 800100"/>
                  <a:gd name="connsiteY110" fmla="*/ 1476375 h 1981200"/>
                  <a:gd name="connsiteX111" fmla="*/ 765175 w 800100"/>
                  <a:gd name="connsiteY111" fmla="*/ 1444625 h 1981200"/>
                  <a:gd name="connsiteX112" fmla="*/ 768350 w 800100"/>
                  <a:gd name="connsiteY112" fmla="*/ 1416050 h 1981200"/>
                  <a:gd name="connsiteX113" fmla="*/ 774700 w 800100"/>
                  <a:gd name="connsiteY113" fmla="*/ 1403350 h 1981200"/>
                  <a:gd name="connsiteX114" fmla="*/ 784225 w 800100"/>
                  <a:gd name="connsiteY114" fmla="*/ 1333500 h 1981200"/>
                  <a:gd name="connsiteX115" fmla="*/ 787400 w 800100"/>
                  <a:gd name="connsiteY115" fmla="*/ 1314450 h 1981200"/>
                  <a:gd name="connsiteX116" fmla="*/ 790575 w 800100"/>
                  <a:gd name="connsiteY116" fmla="*/ 1266825 h 1981200"/>
                  <a:gd name="connsiteX117" fmla="*/ 796925 w 800100"/>
                  <a:gd name="connsiteY117" fmla="*/ 1235075 h 1981200"/>
                  <a:gd name="connsiteX118" fmla="*/ 800100 w 800100"/>
                  <a:gd name="connsiteY118" fmla="*/ 1162050 h 1981200"/>
                  <a:gd name="connsiteX119" fmla="*/ 796924 w 800100"/>
                  <a:gd name="connsiteY119" fmla="*/ 1105694 h 1981200"/>
                  <a:gd name="connsiteX120" fmla="*/ 792957 w 800100"/>
                  <a:gd name="connsiteY120" fmla="*/ 1012825 h 1981200"/>
                  <a:gd name="connsiteX121" fmla="*/ 785019 w 800100"/>
                  <a:gd name="connsiteY121" fmla="*/ 981075 h 1981200"/>
                  <a:gd name="connsiteX122" fmla="*/ 781843 w 800100"/>
                  <a:gd name="connsiteY122" fmla="*/ 979487 h 1981200"/>
                  <a:gd name="connsiteX123" fmla="*/ 785813 w 800100"/>
                  <a:gd name="connsiteY123" fmla="*/ 971550 h 1981200"/>
                  <a:gd name="connsiteX124" fmla="*/ 777875 w 800100"/>
                  <a:gd name="connsiteY124" fmla="*/ 950912 h 1981200"/>
                  <a:gd name="connsiteX125" fmla="*/ 769938 w 800100"/>
                  <a:gd name="connsiteY125" fmla="*/ 926306 h 1981200"/>
                  <a:gd name="connsiteX126" fmla="*/ 765175 w 800100"/>
                  <a:gd name="connsiteY126" fmla="*/ 901700 h 1981200"/>
                  <a:gd name="connsiteX127" fmla="*/ 757238 w 800100"/>
                  <a:gd name="connsiteY127" fmla="*/ 864394 h 1981200"/>
                  <a:gd name="connsiteX128" fmla="*/ 749300 w 800100"/>
                  <a:gd name="connsiteY128" fmla="*/ 841375 h 1981200"/>
                  <a:gd name="connsiteX129" fmla="*/ 742950 w 800100"/>
                  <a:gd name="connsiteY129" fmla="*/ 800100 h 1981200"/>
                  <a:gd name="connsiteX130" fmla="*/ 736600 w 800100"/>
                  <a:gd name="connsiteY130" fmla="*/ 777875 h 1981200"/>
                  <a:gd name="connsiteX131" fmla="*/ 733425 w 800100"/>
                  <a:gd name="connsiteY131" fmla="*/ 762000 h 1981200"/>
                  <a:gd name="connsiteX132" fmla="*/ 727075 w 800100"/>
                  <a:gd name="connsiteY132" fmla="*/ 736600 h 1981200"/>
                  <a:gd name="connsiteX133" fmla="*/ 723900 w 800100"/>
                  <a:gd name="connsiteY133" fmla="*/ 723900 h 1981200"/>
                  <a:gd name="connsiteX134" fmla="*/ 717550 w 800100"/>
                  <a:gd name="connsiteY134" fmla="*/ 704850 h 1981200"/>
                  <a:gd name="connsiteX135" fmla="*/ 714375 w 800100"/>
                  <a:gd name="connsiteY135" fmla="*/ 695325 h 1981200"/>
                  <a:gd name="connsiteX136" fmla="*/ 708025 w 800100"/>
                  <a:gd name="connsiteY136" fmla="*/ 679450 h 1981200"/>
                  <a:gd name="connsiteX137" fmla="*/ 698500 w 800100"/>
                  <a:gd name="connsiteY137" fmla="*/ 650875 h 1981200"/>
                  <a:gd name="connsiteX138" fmla="*/ 694532 w 800100"/>
                  <a:gd name="connsiteY138" fmla="*/ 621506 h 1981200"/>
                  <a:gd name="connsiteX139" fmla="*/ 685799 w 800100"/>
                  <a:gd name="connsiteY139" fmla="*/ 600075 h 1981200"/>
                  <a:gd name="connsiteX140" fmla="*/ 672306 w 800100"/>
                  <a:gd name="connsiteY140" fmla="*/ 570706 h 1981200"/>
                  <a:gd name="connsiteX141" fmla="*/ 654050 w 800100"/>
                  <a:gd name="connsiteY141" fmla="*/ 533400 h 1981200"/>
                  <a:gd name="connsiteX142" fmla="*/ 652462 w 800100"/>
                  <a:gd name="connsiteY142" fmla="*/ 523875 h 1981200"/>
                  <a:gd name="connsiteX143" fmla="*/ 645318 w 800100"/>
                  <a:gd name="connsiteY143" fmla="*/ 492919 h 1981200"/>
                  <a:gd name="connsiteX144" fmla="*/ 636587 w 800100"/>
                  <a:gd name="connsiteY144" fmla="*/ 476250 h 1981200"/>
                  <a:gd name="connsiteX145" fmla="*/ 622300 w 800100"/>
                  <a:gd name="connsiteY145" fmla="*/ 447675 h 1981200"/>
                  <a:gd name="connsiteX146" fmla="*/ 615950 w 800100"/>
                  <a:gd name="connsiteY146" fmla="*/ 425450 h 1981200"/>
                  <a:gd name="connsiteX147" fmla="*/ 603250 w 800100"/>
                  <a:gd name="connsiteY147" fmla="*/ 412750 h 1981200"/>
                  <a:gd name="connsiteX148" fmla="*/ 593725 w 800100"/>
                  <a:gd name="connsiteY148" fmla="*/ 393700 h 1981200"/>
                  <a:gd name="connsiteX149" fmla="*/ 584200 w 800100"/>
                  <a:gd name="connsiteY149" fmla="*/ 384175 h 1981200"/>
                  <a:gd name="connsiteX150" fmla="*/ 577850 w 800100"/>
                  <a:gd name="connsiteY150" fmla="*/ 374650 h 1981200"/>
                  <a:gd name="connsiteX151" fmla="*/ 546100 w 800100"/>
                  <a:gd name="connsiteY151" fmla="*/ 346075 h 1981200"/>
                  <a:gd name="connsiteX152" fmla="*/ 539750 w 800100"/>
                  <a:gd name="connsiteY152" fmla="*/ 336550 h 1981200"/>
                  <a:gd name="connsiteX153" fmla="*/ 517525 w 800100"/>
                  <a:gd name="connsiteY153" fmla="*/ 314325 h 1981200"/>
                  <a:gd name="connsiteX154" fmla="*/ 511175 w 800100"/>
                  <a:gd name="connsiteY154" fmla="*/ 304800 h 1981200"/>
                  <a:gd name="connsiteX155" fmla="*/ 504825 w 800100"/>
                  <a:gd name="connsiteY155" fmla="*/ 292100 h 1981200"/>
                  <a:gd name="connsiteX156" fmla="*/ 495300 w 800100"/>
                  <a:gd name="connsiteY156" fmla="*/ 282575 h 1981200"/>
                  <a:gd name="connsiteX157" fmla="*/ 482600 w 800100"/>
                  <a:gd name="connsiteY157" fmla="*/ 266700 h 1981200"/>
                  <a:gd name="connsiteX158" fmla="*/ 473075 w 800100"/>
                  <a:gd name="connsiteY158" fmla="*/ 257175 h 1981200"/>
                  <a:gd name="connsiteX159" fmla="*/ 457200 w 800100"/>
                  <a:gd name="connsiteY159" fmla="*/ 241300 h 1981200"/>
                  <a:gd name="connsiteX160" fmla="*/ 447675 w 800100"/>
                  <a:gd name="connsiteY160" fmla="*/ 222250 h 1981200"/>
                  <a:gd name="connsiteX161" fmla="*/ 434975 w 800100"/>
                  <a:gd name="connsiteY161" fmla="*/ 215900 h 1981200"/>
                  <a:gd name="connsiteX162" fmla="*/ 419100 w 800100"/>
                  <a:gd name="connsiteY162" fmla="*/ 196850 h 1981200"/>
                  <a:gd name="connsiteX163" fmla="*/ 409575 w 800100"/>
                  <a:gd name="connsiteY163" fmla="*/ 190500 h 1981200"/>
                  <a:gd name="connsiteX164" fmla="*/ 371475 w 800100"/>
                  <a:gd name="connsiteY164" fmla="*/ 158750 h 1981200"/>
                  <a:gd name="connsiteX165" fmla="*/ 349250 w 800100"/>
                  <a:gd name="connsiteY165" fmla="*/ 142875 h 1981200"/>
                  <a:gd name="connsiteX166" fmla="*/ 330200 w 800100"/>
                  <a:gd name="connsiteY166" fmla="*/ 130175 h 1981200"/>
                  <a:gd name="connsiteX167" fmla="*/ 320675 w 800100"/>
                  <a:gd name="connsiteY167" fmla="*/ 120650 h 1981200"/>
                  <a:gd name="connsiteX168" fmla="*/ 311150 w 800100"/>
                  <a:gd name="connsiteY168" fmla="*/ 117475 h 1981200"/>
                  <a:gd name="connsiteX169" fmla="*/ 279400 w 800100"/>
                  <a:gd name="connsiteY169" fmla="*/ 95250 h 1981200"/>
                  <a:gd name="connsiteX170" fmla="*/ 269875 w 800100"/>
                  <a:gd name="connsiteY170" fmla="*/ 88900 h 1981200"/>
                  <a:gd name="connsiteX171" fmla="*/ 260350 w 800100"/>
                  <a:gd name="connsiteY171" fmla="*/ 79375 h 1981200"/>
                  <a:gd name="connsiteX172" fmla="*/ 250825 w 800100"/>
                  <a:gd name="connsiteY172" fmla="*/ 73025 h 1981200"/>
                  <a:gd name="connsiteX173" fmla="*/ 219075 w 800100"/>
                  <a:gd name="connsiteY173" fmla="*/ 44450 h 1981200"/>
                  <a:gd name="connsiteX174" fmla="*/ 209550 w 800100"/>
                  <a:gd name="connsiteY174" fmla="*/ 41275 h 1981200"/>
                  <a:gd name="connsiteX175" fmla="*/ 190500 w 800100"/>
                  <a:gd name="connsiteY175" fmla="*/ 28575 h 1981200"/>
                  <a:gd name="connsiteX176" fmla="*/ 165100 w 800100"/>
                  <a:gd name="connsiteY176" fmla="*/ 17463 h 1981200"/>
                  <a:gd name="connsiteX177" fmla="*/ 146844 w 800100"/>
                  <a:gd name="connsiteY177" fmla="*/ 7144 h 1981200"/>
                  <a:gd name="connsiteX178" fmla="*/ 104775 w 800100"/>
                  <a:gd name="connsiteY178" fmla="*/ 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800100" h="1981200">
                    <a:moveTo>
                      <a:pt x="104775" y="0"/>
                    </a:moveTo>
                    <a:lnTo>
                      <a:pt x="104775" y="0"/>
                    </a:lnTo>
                    <a:cubicBezTo>
                      <a:pt x="91017" y="1058"/>
                      <a:pt x="77204" y="1563"/>
                      <a:pt x="63500" y="3175"/>
                    </a:cubicBezTo>
                    <a:cubicBezTo>
                      <a:pt x="59166" y="3685"/>
                      <a:pt x="54431" y="3929"/>
                      <a:pt x="50800" y="6350"/>
                    </a:cubicBezTo>
                    <a:cubicBezTo>
                      <a:pt x="47625" y="8467"/>
                      <a:pt x="47148" y="13177"/>
                      <a:pt x="44450" y="15875"/>
                    </a:cubicBezTo>
                    <a:cubicBezTo>
                      <a:pt x="41752" y="18573"/>
                      <a:pt x="38100" y="20108"/>
                      <a:pt x="34925" y="22225"/>
                    </a:cubicBezTo>
                    <a:cubicBezTo>
                      <a:pt x="33867" y="25400"/>
                      <a:pt x="33247" y="28757"/>
                      <a:pt x="31750" y="31750"/>
                    </a:cubicBezTo>
                    <a:cubicBezTo>
                      <a:pt x="27330" y="40591"/>
                      <a:pt x="22897" y="43778"/>
                      <a:pt x="15875" y="50800"/>
                    </a:cubicBezTo>
                    <a:cubicBezTo>
                      <a:pt x="14817" y="53975"/>
                      <a:pt x="14197" y="57332"/>
                      <a:pt x="12700" y="60325"/>
                    </a:cubicBezTo>
                    <a:cubicBezTo>
                      <a:pt x="10993" y="63738"/>
                      <a:pt x="7853" y="66343"/>
                      <a:pt x="6350" y="69850"/>
                    </a:cubicBezTo>
                    <a:cubicBezTo>
                      <a:pt x="4631" y="73861"/>
                      <a:pt x="4374" y="78354"/>
                      <a:pt x="3175" y="82550"/>
                    </a:cubicBezTo>
                    <a:cubicBezTo>
                      <a:pt x="2256" y="85768"/>
                      <a:pt x="1058" y="88900"/>
                      <a:pt x="0" y="92075"/>
                    </a:cubicBezTo>
                    <a:cubicBezTo>
                      <a:pt x="1058" y="127000"/>
                      <a:pt x="1237" y="161963"/>
                      <a:pt x="3175" y="196850"/>
                    </a:cubicBezTo>
                    <a:cubicBezTo>
                      <a:pt x="3361" y="200192"/>
                      <a:pt x="4725" y="203449"/>
                      <a:pt x="6350" y="206375"/>
                    </a:cubicBezTo>
                    <a:cubicBezTo>
                      <a:pt x="10056" y="213046"/>
                      <a:pt x="19050" y="225425"/>
                      <a:pt x="19050" y="225425"/>
                    </a:cubicBezTo>
                    <a:cubicBezTo>
                      <a:pt x="22280" y="238343"/>
                      <a:pt x="21459" y="238966"/>
                      <a:pt x="28575" y="250825"/>
                    </a:cubicBezTo>
                    <a:cubicBezTo>
                      <a:pt x="32502" y="257369"/>
                      <a:pt x="38862" y="262635"/>
                      <a:pt x="41275" y="269875"/>
                    </a:cubicBezTo>
                    <a:cubicBezTo>
                      <a:pt x="42333" y="273050"/>
                      <a:pt x="43531" y="276182"/>
                      <a:pt x="44450" y="279400"/>
                    </a:cubicBezTo>
                    <a:cubicBezTo>
                      <a:pt x="45649" y="283596"/>
                      <a:pt x="45674" y="288197"/>
                      <a:pt x="47625" y="292100"/>
                    </a:cubicBezTo>
                    <a:cubicBezTo>
                      <a:pt x="51038" y="298926"/>
                      <a:pt x="57679" y="305594"/>
                      <a:pt x="60325" y="311150"/>
                    </a:cubicBezTo>
                    <a:cubicBezTo>
                      <a:pt x="62971" y="316706"/>
                      <a:pt x="62581" y="322220"/>
                      <a:pt x="63500" y="325438"/>
                    </a:cubicBezTo>
                    <a:cubicBezTo>
                      <a:pt x="66107" y="334561"/>
                      <a:pt x="70908" y="352690"/>
                      <a:pt x="73025" y="361950"/>
                    </a:cubicBezTo>
                    <a:cubicBezTo>
                      <a:pt x="75142" y="371210"/>
                      <a:pt x="74639" y="374755"/>
                      <a:pt x="76200" y="381000"/>
                    </a:cubicBezTo>
                    <a:cubicBezTo>
                      <a:pt x="77823" y="387494"/>
                      <a:pt x="80433" y="393700"/>
                      <a:pt x="82550" y="400050"/>
                    </a:cubicBezTo>
                    <a:cubicBezTo>
                      <a:pt x="83608" y="403225"/>
                      <a:pt x="84913" y="406328"/>
                      <a:pt x="85725" y="409575"/>
                    </a:cubicBezTo>
                    <a:cubicBezTo>
                      <a:pt x="86783" y="413808"/>
                      <a:pt x="87180" y="416190"/>
                      <a:pt x="88900" y="422275"/>
                    </a:cubicBezTo>
                    <a:cubicBezTo>
                      <a:pt x="90620" y="428360"/>
                      <a:pt x="91927" y="427563"/>
                      <a:pt x="96043" y="446087"/>
                    </a:cubicBezTo>
                    <a:cubicBezTo>
                      <a:pt x="102368" y="474549"/>
                      <a:pt x="96977" y="451129"/>
                      <a:pt x="107950" y="473075"/>
                    </a:cubicBezTo>
                    <a:cubicBezTo>
                      <a:pt x="109008" y="480483"/>
                      <a:pt x="110251" y="487868"/>
                      <a:pt x="111125" y="495300"/>
                    </a:cubicBezTo>
                    <a:cubicBezTo>
                      <a:pt x="112368" y="505863"/>
                      <a:pt x="111787" y="518583"/>
                      <a:pt x="114300" y="527050"/>
                    </a:cubicBezTo>
                    <a:cubicBezTo>
                      <a:pt x="116814" y="535517"/>
                      <a:pt x="121123" y="538476"/>
                      <a:pt x="126206" y="546100"/>
                    </a:cubicBezTo>
                    <a:lnTo>
                      <a:pt x="130175" y="574675"/>
                    </a:lnTo>
                    <a:cubicBezTo>
                      <a:pt x="131233" y="579967"/>
                      <a:pt x="132385" y="585241"/>
                      <a:pt x="133350" y="590550"/>
                    </a:cubicBezTo>
                    <a:cubicBezTo>
                      <a:pt x="134502" y="596884"/>
                      <a:pt x="135128" y="603316"/>
                      <a:pt x="136525" y="609600"/>
                    </a:cubicBezTo>
                    <a:cubicBezTo>
                      <a:pt x="138816" y="619910"/>
                      <a:pt x="141570" y="621372"/>
                      <a:pt x="146050" y="631825"/>
                    </a:cubicBezTo>
                    <a:cubicBezTo>
                      <a:pt x="149313" y="639438"/>
                      <a:pt x="150098" y="645994"/>
                      <a:pt x="152400" y="654050"/>
                    </a:cubicBezTo>
                    <a:cubicBezTo>
                      <a:pt x="153319" y="657268"/>
                      <a:pt x="154517" y="660400"/>
                      <a:pt x="155575" y="663575"/>
                    </a:cubicBezTo>
                    <a:cubicBezTo>
                      <a:pt x="156633" y="675217"/>
                      <a:pt x="157097" y="686928"/>
                      <a:pt x="158750" y="698500"/>
                    </a:cubicBezTo>
                    <a:cubicBezTo>
                      <a:pt x="159223" y="701813"/>
                      <a:pt x="161269" y="704743"/>
                      <a:pt x="161925" y="708025"/>
                    </a:cubicBezTo>
                    <a:cubicBezTo>
                      <a:pt x="169222" y="744508"/>
                      <a:pt x="161102" y="718256"/>
                      <a:pt x="168275" y="739775"/>
                    </a:cubicBezTo>
                    <a:cubicBezTo>
                      <a:pt x="169333" y="750358"/>
                      <a:pt x="176742" y="749961"/>
                      <a:pt x="178594" y="757237"/>
                    </a:cubicBezTo>
                    <a:cubicBezTo>
                      <a:pt x="180446" y="764513"/>
                      <a:pt x="176874" y="775229"/>
                      <a:pt x="179387" y="783431"/>
                    </a:cubicBezTo>
                    <a:cubicBezTo>
                      <a:pt x="181900" y="791633"/>
                      <a:pt x="190500" y="797983"/>
                      <a:pt x="193675" y="806450"/>
                    </a:cubicBezTo>
                    <a:cubicBezTo>
                      <a:pt x="194733" y="813858"/>
                      <a:pt x="195792" y="819679"/>
                      <a:pt x="196850" y="828675"/>
                    </a:cubicBezTo>
                    <a:cubicBezTo>
                      <a:pt x="197908" y="837671"/>
                      <a:pt x="198438" y="853546"/>
                      <a:pt x="200025" y="860425"/>
                    </a:cubicBezTo>
                    <a:cubicBezTo>
                      <a:pt x="201612" y="867304"/>
                      <a:pt x="204258" y="866775"/>
                      <a:pt x="206375" y="869950"/>
                    </a:cubicBezTo>
                    <a:cubicBezTo>
                      <a:pt x="207392" y="874019"/>
                      <a:pt x="210448" y="887620"/>
                      <a:pt x="212725" y="892175"/>
                    </a:cubicBezTo>
                    <a:cubicBezTo>
                      <a:pt x="214432" y="895588"/>
                      <a:pt x="216958" y="898525"/>
                      <a:pt x="219075" y="901700"/>
                    </a:cubicBezTo>
                    <a:cubicBezTo>
                      <a:pt x="220133" y="905933"/>
                      <a:pt x="221303" y="910140"/>
                      <a:pt x="222250" y="914400"/>
                    </a:cubicBezTo>
                    <a:cubicBezTo>
                      <a:pt x="224727" y="925546"/>
                      <a:pt x="226877" y="938124"/>
                      <a:pt x="228600" y="949325"/>
                    </a:cubicBezTo>
                    <a:cubicBezTo>
                      <a:pt x="230876" y="964116"/>
                      <a:pt x="233806" y="990343"/>
                      <a:pt x="238125" y="1003300"/>
                    </a:cubicBezTo>
                    <a:lnTo>
                      <a:pt x="241300" y="1012825"/>
                    </a:lnTo>
                    <a:cubicBezTo>
                      <a:pt x="242358" y="1021292"/>
                      <a:pt x="242949" y="1029830"/>
                      <a:pt x="244475" y="1038225"/>
                    </a:cubicBezTo>
                    <a:cubicBezTo>
                      <a:pt x="245074" y="1041518"/>
                      <a:pt x="247141" y="1044442"/>
                      <a:pt x="247650" y="1047750"/>
                    </a:cubicBezTo>
                    <a:cubicBezTo>
                      <a:pt x="249267" y="1058262"/>
                      <a:pt x="247915" y="1054232"/>
                      <a:pt x="250825" y="1079500"/>
                    </a:cubicBezTo>
                    <a:cubicBezTo>
                      <a:pt x="253735" y="1104768"/>
                      <a:pt x="257311" y="1121345"/>
                      <a:pt x="265112" y="1199357"/>
                    </a:cubicBezTo>
                    <a:cubicBezTo>
                      <a:pt x="264054" y="1285082"/>
                      <a:pt x="263908" y="1223184"/>
                      <a:pt x="261938" y="1308893"/>
                    </a:cubicBezTo>
                    <a:cubicBezTo>
                      <a:pt x="261815" y="1314248"/>
                      <a:pt x="254530" y="1365383"/>
                      <a:pt x="250826" y="1391444"/>
                    </a:cubicBezTo>
                    <a:cubicBezTo>
                      <a:pt x="247122" y="1417505"/>
                      <a:pt x="242888" y="1448990"/>
                      <a:pt x="239713" y="1465262"/>
                    </a:cubicBezTo>
                    <a:cubicBezTo>
                      <a:pt x="236538" y="1481534"/>
                      <a:pt x="234686" y="1480344"/>
                      <a:pt x="231775" y="1489075"/>
                    </a:cubicBezTo>
                    <a:lnTo>
                      <a:pt x="222250" y="1517650"/>
                    </a:lnTo>
                    <a:lnTo>
                      <a:pt x="219075" y="1527175"/>
                    </a:lnTo>
                    <a:cubicBezTo>
                      <a:pt x="218017" y="1530350"/>
                      <a:pt x="216712" y="1533453"/>
                      <a:pt x="215900" y="1536700"/>
                    </a:cubicBezTo>
                    <a:cubicBezTo>
                      <a:pt x="214842" y="1540933"/>
                      <a:pt x="214444" y="1545389"/>
                      <a:pt x="212725" y="1549400"/>
                    </a:cubicBezTo>
                    <a:cubicBezTo>
                      <a:pt x="211222" y="1552907"/>
                      <a:pt x="208082" y="1555512"/>
                      <a:pt x="206375" y="1558925"/>
                    </a:cubicBezTo>
                    <a:cubicBezTo>
                      <a:pt x="202087" y="1567502"/>
                      <a:pt x="201976" y="1578720"/>
                      <a:pt x="200025" y="1587500"/>
                    </a:cubicBezTo>
                    <a:cubicBezTo>
                      <a:pt x="199299" y="1590767"/>
                      <a:pt x="197662" y="1593778"/>
                      <a:pt x="196850" y="1597025"/>
                    </a:cubicBezTo>
                    <a:cubicBezTo>
                      <a:pt x="187875" y="1632927"/>
                      <a:pt x="200948" y="1591082"/>
                      <a:pt x="187325" y="1631950"/>
                    </a:cubicBezTo>
                    <a:lnTo>
                      <a:pt x="184150" y="1641475"/>
                    </a:lnTo>
                    <a:cubicBezTo>
                      <a:pt x="178795" y="1689670"/>
                      <a:pt x="179582" y="1669096"/>
                      <a:pt x="184150" y="1739900"/>
                    </a:cubicBezTo>
                    <a:cubicBezTo>
                      <a:pt x="185740" y="1764544"/>
                      <a:pt x="185942" y="1762942"/>
                      <a:pt x="190500" y="1781175"/>
                    </a:cubicBezTo>
                    <a:cubicBezTo>
                      <a:pt x="192484" y="1801013"/>
                      <a:pt x="192466" y="1811264"/>
                      <a:pt x="196850" y="1828800"/>
                    </a:cubicBezTo>
                    <a:cubicBezTo>
                      <a:pt x="199186" y="1838143"/>
                      <a:pt x="201832" y="1841938"/>
                      <a:pt x="206375" y="1851025"/>
                    </a:cubicBezTo>
                    <a:cubicBezTo>
                      <a:pt x="207237" y="1855336"/>
                      <a:pt x="210803" y="1874476"/>
                      <a:pt x="212725" y="1879600"/>
                    </a:cubicBezTo>
                    <a:cubicBezTo>
                      <a:pt x="214387" y="1884032"/>
                      <a:pt x="217211" y="1887950"/>
                      <a:pt x="219075" y="1892300"/>
                    </a:cubicBezTo>
                    <a:cubicBezTo>
                      <a:pt x="223517" y="1902664"/>
                      <a:pt x="221078" y="1903995"/>
                      <a:pt x="228600" y="1914525"/>
                    </a:cubicBezTo>
                    <a:cubicBezTo>
                      <a:pt x="231210" y="1918179"/>
                      <a:pt x="235515" y="1920396"/>
                      <a:pt x="238125" y="1924050"/>
                    </a:cubicBezTo>
                    <a:cubicBezTo>
                      <a:pt x="240876" y="1927901"/>
                      <a:pt x="242127" y="1932641"/>
                      <a:pt x="244475" y="1936750"/>
                    </a:cubicBezTo>
                    <a:cubicBezTo>
                      <a:pt x="247347" y="1941776"/>
                      <a:pt x="257430" y="1955568"/>
                      <a:pt x="260350" y="1958975"/>
                    </a:cubicBezTo>
                    <a:cubicBezTo>
                      <a:pt x="263272" y="1962384"/>
                      <a:pt x="266139" y="1966009"/>
                      <a:pt x="269875" y="1968500"/>
                    </a:cubicBezTo>
                    <a:cubicBezTo>
                      <a:pt x="272660" y="1970356"/>
                      <a:pt x="276407" y="1970178"/>
                      <a:pt x="279400" y="1971675"/>
                    </a:cubicBezTo>
                    <a:cubicBezTo>
                      <a:pt x="304019" y="1983985"/>
                      <a:pt x="274509" y="1973220"/>
                      <a:pt x="298450" y="1981200"/>
                    </a:cubicBezTo>
                    <a:cubicBezTo>
                      <a:pt x="327025" y="1980142"/>
                      <a:pt x="355640" y="1979866"/>
                      <a:pt x="384175" y="1978025"/>
                    </a:cubicBezTo>
                    <a:cubicBezTo>
                      <a:pt x="388530" y="1977744"/>
                      <a:pt x="393300" y="1977352"/>
                      <a:pt x="396875" y="1974850"/>
                    </a:cubicBezTo>
                    <a:cubicBezTo>
                      <a:pt x="407458" y="1967442"/>
                      <a:pt x="418042" y="1951567"/>
                      <a:pt x="428625" y="1943100"/>
                    </a:cubicBezTo>
                    <a:cubicBezTo>
                      <a:pt x="433917" y="1938867"/>
                      <a:pt x="438861" y="1934159"/>
                      <a:pt x="444500" y="1930400"/>
                    </a:cubicBezTo>
                    <a:cubicBezTo>
                      <a:pt x="456207" y="1922595"/>
                      <a:pt x="459815" y="1925871"/>
                      <a:pt x="469900" y="1914525"/>
                    </a:cubicBezTo>
                    <a:cubicBezTo>
                      <a:pt x="490129" y="1891767"/>
                      <a:pt x="474239" y="1900855"/>
                      <a:pt x="492125" y="1885950"/>
                    </a:cubicBezTo>
                    <a:cubicBezTo>
                      <a:pt x="495056" y="1883507"/>
                      <a:pt x="498337" y="1881493"/>
                      <a:pt x="501650" y="1879600"/>
                    </a:cubicBezTo>
                    <a:cubicBezTo>
                      <a:pt x="505759" y="1877252"/>
                      <a:pt x="510687" y="1876247"/>
                      <a:pt x="514350" y="1873250"/>
                    </a:cubicBezTo>
                    <a:cubicBezTo>
                      <a:pt x="522459" y="1866616"/>
                      <a:pt x="529167" y="1858433"/>
                      <a:pt x="536575" y="1851025"/>
                    </a:cubicBezTo>
                    <a:cubicBezTo>
                      <a:pt x="539750" y="1847850"/>
                      <a:pt x="543609" y="1845236"/>
                      <a:pt x="546100" y="1841500"/>
                    </a:cubicBezTo>
                    <a:cubicBezTo>
                      <a:pt x="548217" y="1838325"/>
                      <a:pt x="549470" y="1834359"/>
                      <a:pt x="552450" y="1831975"/>
                    </a:cubicBezTo>
                    <a:cubicBezTo>
                      <a:pt x="555063" y="1829884"/>
                      <a:pt x="558800" y="1829858"/>
                      <a:pt x="561975" y="1828800"/>
                    </a:cubicBezTo>
                    <a:cubicBezTo>
                      <a:pt x="573566" y="1805618"/>
                      <a:pt x="561440" y="1824620"/>
                      <a:pt x="587375" y="1803400"/>
                    </a:cubicBezTo>
                    <a:cubicBezTo>
                      <a:pt x="606236" y="1787968"/>
                      <a:pt x="599294" y="1790553"/>
                      <a:pt x="612775" y="1774825"/>
                    </a:cubicBezTo>
                    <a:cubicBezTo>
                      <a:pt x="615697" y="1771416"/>
                      <a:pt x="619690" y="1768954"/>
                      <a:pt x="622300" y="1765300"/>
                    </a:cubicBezTo>
                    <a:cubicBezTo>
                      <a:pt x="625051" y="1761449"/>
                      <a:pt x="626302" y="1756709"/>
                      <a:pt x="628650" y="1752600"/>
                    </a:cubicBezTo>
                    <a:cubicBezTo>
                      <a:pt x="635433" y="1740729"/>
                      <a:pt x="637872" y="1741837"/>
                      <a:pt x="644525" y="1727200"/>
                    </a:cubicBezTo>
                    <a:cubicBezTo>
                      <a:pt x="657475" y="1698710"/>
                      <a:pt x="642667" y="1716358"/>
                      <a:pt x="660400" y="1698625"/>
                    </a:cubicBezTo>
                    <a:cubicBezTo>
                      <a:pt x="663080" y="1687907"/>
                      <a:pt x="664407" y="1680167"/>
                      <a:pt x="669925" y="1670050"/>
                    </a:cubicBezTo>
                    <a:cubicBezTo>
                      <a:pt x="673579" y="1663350"/>
                      <a:pt x="678971" y="1657700"/>
                      <a:pt x="682625" y="1651000"/>
                    </a:cubicBezTo>
                    <a:cubicBezTo>
                      <a:pt x="702842" y="1613935"/>
                      <a:pt x="678216" y="1653776"/>
                      <a:pt x="692150" y="1622425"/>
                    </a:cubicBezTo>
                    <a:cubicBezTo>
                      <a:pt x="694656" y="1616786"/>
                      <a:pt x="698500" y="1611842"/>
                      <a:pt x="701675" y="1606550"/>
                    </a:cubicBezTo>
                    <a:cubicBezTo>
                      <a:pt x="702362" y="1603801"/>
                      <a:pt x="706001" y="1587868"/>
                      <a:pt x="708025" y="1584325"/>
                    </a:cubicBezTo>
                    <a:cubicBezTo>
                      <a:pt x="710650" y="1579731"/>
                      <a:pt x="714375" y="1575858"/>
                      <a:pt x="717550" y="1571625"/>
                    </a:cubicBezTo>
                    <a:cubicBezTo>
                      <a:pt x="718608" y="1567392"/>
                      <a:pt x="719526" y="1563121"/>
                      <a:pt x="720725" y="1558925"/>
                    </a:cubicBezTo>
                    <a:cubicBezTo>
                      <a:pt x="722721" y="1551939"/>
                      <a:pt x="727734" y="1538977"/>
                      <a:pt x="730250" y="1533525"/>
                    </a:cubicBezTo>
                    <a:cubicBezTo>
                      <a:pt x="734217" y="1524930"/>
                      <a:pt x="739957" y="1517105"/>
                      <a:pt x="742950" y="1508125"/>
                    </a:cubicBezTo>
                    <a:cubicBezTo>
                      <a:pt x="744008" y="1504950"/>
                      <a:pt x="745206" y="1501818"/>
                      <a:pt x="746125" y="1498600"/>
                    </a:cubicBezTo>
                    <a:cubicBezTo>
                      <a:pt x="748427" y="1490544"/>
                      <a:pt x="749212" y="1483988"/>
                      <a:pt x="752475" y="1476375"/>
                    </a:cubicBezTo>
                    <a:cubicBezTo>
                      <a:pt x="766490" y="1443673"/>
                      <a:pt x="750721" y="1487986"/>
                      <a:pt x="765175" y="1444625"/>
                    </a:cubicBezTo>
                    <a:cubicBezTo>
                      <a:pt x="766233" y="1435100"/>
                      <a:pt x="766195" y="1425388"/>
                      <a:pt x="768350" y="1416050"/>
                    </a:cubicBezTo>
                    <a:cubicBezTo>
                      <a:pt x="769414" y="1411438"/>
                      <a:pt x="773480" y="1407923"/>
                      <a:pt x="774700" y="1403350"/>
                    </a:cubicBezTo>
                    <a:cubicBezTo>
                      <a:pt x="782293" y="1374875"/>
                      <a:pt x="780816" y="1362475"/>
                      <a:pt x="784225" y="1333500"/>
                    </a:cubicBezTo>
                    <a:cubicBezTo>
                      <a:pt x="784977" y="1327107"/>
                      <a:pt x="786342" y="1320800"/>
                      <a:pt x="787400" y="1314450"/>
                    </a:cubicBezTo>
                    <a:cubicBezTo>
                      <a:pt x="788458" y="1298575"/>
                      <a:pt x="788679" y="1282622"/>
                      <a:pt x="790575" y="1266825"/>
                    </a:cubicBezTo>
                    <a:cubicBezTo>
                      <a:pt x="791861" y="1256109"/>
                      <a:pt x="795948" y="1245824"/>
                      <a:pt x="796925" y="1235075"/>
                    </a:cubicBezTo>
                    <a:cubicBezTo>
                      <a:pt x="799131" y="1210810"/>
                      <a:pt x="799042" y="1186392"/>
                      <a:pt x="800100" y="1162050"/>
                    </a:cubicBezTo>
                    <a:cubicBezTo>
                      <a:pt x="795867" y="1121833"/>
                      <a:pt x="798114" y="1130565"/>
                      <a:pt x="796924" y="1105694"/>
                    </a:cubicBezTo>
                    <a:cubicBezTo>
                      <a:pt x="795734" y="1080823"/>
                      <a:pt x="794941" y="1033595"/>
                      <a:pt x="792957" y="1012825"/>
                    </a:cubicBezTo>
                    <a:cubicBezTo>
                      <a:pt x="790973" y="992055"/>
                      <a:pt x="786871" y="986631"/>
                      <a:pt x="785019" y="981075"/>
                    </a:cubicBezTo>
                    <a:cubicBezTo>
                      <a:pt x="783167" y="975519"/>
                      <a:pt x="781711" y="981074"/>
                      <a:pt x="781843" y="979487"/>
                    </a:cubicBezTo>
                    <a:cubicBezTo>
                      <a:pt x="781975" y="977900"/>
                      <a:pt x="786474" y="976313"/>
                      <a:pt x="785813" y="971550"/>
                    </a:cubicBezTo>
                    <a:cubicBezTo>
                      <a:pt x="785152" y="966787"/>
                      <a:pt x="780521" y="958453"/>
                      <a:pt x="777875" y="950912"/>
                    </a:cubicBezTo>
                    <a:cubicBezTo>
                      <a:pt x="775229" y="943371"/>
                      <a:pt x="772055" y="934508"/>
                      <a:pt x="769938" y="926306"/>
                    </a:cubicBezTo>
                    <a:cubicBezTo>
                      <a:pt x="767821" y="918104"/>
                      <a:pt x="776386" y="918517"/>
                      <a:pt x="765175" y="901700"/>
                    </a:cubicBezTo>
                    <a:cubicBezTo>
                      <a:pt x="764117" y="893233"/>
                      <a:pt x="759884" y="874448"/>
                      <a:pt x="757238" y="864394"/>
                    </a:cubicBezTo>
                    <a:cubicBezTo>
                      <a:pt x="754592" y="854340"/>
                      <a:pt x="751681" y="852091"/>
                      <a:pt x="749300" y="841375"/>
                    </a:cubicBezTo>
                    <a:cubicBezTo>
                      <a:pt x="746919" y="830659"/>
                      <a:pt x="744497" y="807834"/>
                      <a:pt x="742950" y="800100"/>
                    </a:cubicBezTo>
                    <a:cubicBezTo>
                      <a:pt x="737011" y="770406"/>
                      <a:pt x="742652" y="802084"/>
                      <a:pt x="736600" y="777875"/>
                    </a:cubicBezTo>
                    <a:cubicBezTo>
                      <a:pt x="735291" y="772640"/>
                      <a:pt x="734638" y="767258"/>
                      <a:pt x="733425" y="762000"/>
                    </a:cubicBezTo>
                    <a:cubicBezTo>
                      <a:pt x="731463" y="753496"/>
                      <a:pt x="729192" y="745067"/>
                      <a:pt x="727075" y="736600"/>
                    </a:cubicBezTo>
                    <a:cubicBezTo>
                      <a:pt x="726017" y="732367"/>
                      <a:pt x="725280" y="728040"/>
                      <a:pt x="723900" y="723900"/>
                    </a:cubicBezTo>
                    <a:lnTo>
                      <a:pt x="717550" y="704850"/>
                    </a:lnTo>
                    <a:cubicBezTo>
                      <a:pt x="716492" y="701675"/>
                      <a:pt x="715618" y="698432"/>
                      <a:pt x="714375" y="695325"/>
                    </a:cubicBezTo>
                    <a:cubicBezTo>
                      <a:pt x="712258" y="690033"/>
                      <a:pt x="709942" y="684817"/>
                      <a:pt x="708025" y="679450"/>
                    </a:cubicBezTo>
                    <a:cubicBezTo>
                      <a:pt x="704648" y="669995"/>
                      <a:pt x="700749" y="660532"/>
                      <a:pt x="698500" y="650875"/>
                    </a:cubicBezTo>
                    <a:cubicBezTo>
                      <a:pt x="696251" y="641218"/>
                      <a:pt x="696649" y="629973"/>
                      <a:pt x="694532" y="621506"/>
                    </a:cubicBezTo>
                    <a:cubicBezTo>
                      <a:pt x="692415" y="613039"/>
                      <a:pt x="689503" y="608542"/>
                      <a:pt x="685799" y="600075"/>
                    </a:cubicBezTo>
                    <a:cubicBezTo>
                      <a:pt x="682095" y="591608"/>
                      <a:pt x="691037" y="595680"/>
                      <a:pt x="672306" y="570706"/>
                    </a:cubicBezTo>
                    <a:cubicBezTo>
                      <a:pt x="671949" y="568566"/>
                      <a:pt x="657357" y="541205"/>
                      <a:pt x="654050" y="533400"/>
                    </a:cubicBezTo>
                    <a:cubicBezTo>
                      <a:pt x="650743" y="525595"/>
                      <a:pt x="654579" y="527050"/>
                      <a:pt x="652462" y="523875"/>
                    </a:cubicBezTo>
                    <a:cubicBezTo>
                      <a:pt x="649430" y="511748"/>
                      <a:pt x="647964" y="500856"/>
                      <a:pt x="645318" y="492919"/>
                    </a:cubicBezTo>
                    <a:cubicBezTo>
                      <a:pt x="642672" y="484982"/>
                      <a:pt x="638704" y="479425"/>
                      <a:pt x="636587" y="476250"/>
                    </a:cubicBezTo>
                    <a:cubicBezTo>
                      <a:pt x="630534" y="427827"/>
                      <a:pt x="625740" y="456142"/>
                      <a:pt x="622300" y="447675"/>
                    </a:cubicBezTo>
                    <a:cubicBezTo>
                      <a:pt x="618860" y="439208"/>
                      <a:pt x="617970" y="428278"/>
                      <a:pt x="615950" y="425450"/>
                    </a:cubicBezTo>
                    <a:cubicBezTo>
                      <a:pt x="612470" y="420578"/>
                      <a:pt x="607483" y="416983"/>
                      <a:pt x="603250" y="412750"/>
                    </a:cubicBezTo>
                    <a:cubicBezTo>
                      <a:pt x="600068" y="403204"/>
                      <a:pt x="600564" y="401906"/>
                      <a:pt x="593725" y="393700"/>
                    </a:cubicBezTo>
                    <a:cubicBezTo>
                      <a:pt x="590850" y="390251"/>
                      <a:pt x="587075" y="387624"/>
                      <a:pt x="584200" y="384175"/>
                    </a:cubicBezTo>
                    <a:cubicBezTo>
                      <a:pt x="581757" y="381244"/>
                      <a:pt x="580403" y="377486"/>
                      <a:pt x="577850" y="374650"/>
                    </a:cubicBezTo>
                    <a:cubicBezTo>
                      <a:pt x="559158" y="353881"/>
                      <a:pt x="562073" y="356724"/>
                      <a:pt x="546100" y="346075"/>
                    </a:cubicBezTo>
                    <a:cubicBezTo>
                      <a:pt x="543983" y="342900"/>
                      <a:pt x="542303" y="339386"/>
                      <a:pt x="539750" y="336550"/>
                    </a:cubicBezTo>
                    <a:cubicBezTo>
                      <a:pt x="532741" y="328763"/>
                      <a:pt x="523337" y="323042"/>
                      <a:pt x="517525" y="314325"/>
                    </a:cubicBezTo>
                    <a:cubicBezTo>
                      <a:pt x="515408" y="311150"/>
                      <a:pt x="513068" y="308113"/>
                      <a:pt x="511175" y="304800"/>
                    </a:cubicBezTo>
                    <a:cubicBezTo>
                      <a:pt x="508827" y="300691"/>
                      <a:pt x="507576" y="295951"/>
                      <a:pt x="504825" y="292100"/>
                    </a:cubicBezTo>
                    <a:cubicBezTo>
                      <a:pt x="502215" y="288446"/>
                      <a:pt x="498257" y="285954"/>
                      <a:pt x="495300" y="282575"/>
                    </a:cubicBezTo>
                    <a:cubicBezTo>
                      <a:pt x="490838" y="277475"/>
                      <a:pt x="487062" y="271800"/>
                      <a:pt x="482600" y="266700"/>
                    </a:cubicBezTo>
                    <a:cubicBezTo>
                      <a:pt x="479643" y="263321"/>
                      <a:pt x="475950" y="260624"/>
                      <a:pt x="473075" y="257175"/>
                    </a:cubicBezTo>
                    <a:cubicBezTo>
                      <a:pt x="459846" y="241300"/>
                      <a:pt x="474662" y="252942"/>
                      <a:pt x="457200" y="241300"/>
                    </a:cubicBezTo>
                    <a:cubicBezTo>
                      <a:pt x="455033" y="234799"/>
                      <a:pt x="453356" y="226984"/>
                      <a:pt x="447675" y="222250"/>
                    </a:cubicBezTo>
                    <a:cubicBezTo>
                      <a:pt x="444039" y="219220"/>
                      <a:pt x="438826" y="218651"/>
                      <a:pt x="434975" y="215900"/>
                    </a:cubicBezTo>
                    <a:cubicBezTo>
                      <a:pt x="416770" y="202897"/>
                      <a:pt x="433024" y="210774"/>
                      <a:pt x="419100" y="196850"/>
                    </a:cubicBezTo>
                    <a:cubicBezTo>
                      <a:pt x="416402" y="194152"/>
                      <a:pt x="412427" y="193035"/>
                      <a:pt x="409575" y="190500"/>
                    </a:cubicBezTo>
                    <a:cubicBezTo>
                      <a:pt x="372905" y="157905"/>
                      <a:pt x="408385" y="183357"/>
                      <a:pt x="371475" y="158750"/>
                    </a:cubicBezTo>
                    <a:cubicBezTo>
                      <a:pt x="340508" y="138105"/>
                      <a:pt x="388632" y="170442"/>
                      <a:pt x="349250" y="142875"/>
                    </a:cubicBezTo>
                    <a:cubicBezTo>
                      <a:pt x="342998" y="138498"/>
                      <a:pt x="335596" y="135571"/>
                      <a:pt x="330200" y="130175"/>
                    </a:cubicBezTo>
                    <a:cubicBezTo>
                      <a:pt x="327025" y="127000"/>
                      <a:pt x="324411" y="123141"/>
                      <a:pt x="320675" y="120650"/>
                    </a:cubicBezTo>
                    <a:cubicBezTo>
                      <a:pt x="317890" y="118794"/>
                      <a:pt x="314076" y="119100"/>
                      <a:pt x="311150" y="117475"/>
                    </a:cubicBezTo>
                    <a:cubicBezTo>
                      <a:pt x="298012" y="110176"/>
                      <a:pt x="291053" y="103574"/>
                      <a:pt x="279400" y="95250"/>
                    </a:cubicBezTo>
                    <a:cubicBezTo>
                      <a:pt x="276295" y="93032"/>
                      <a:pt x="272806" y="91343"/>
                      <a:pt x="269875" y="88900"/>
                    </a:cubicBezTo>
                    <a:cubicBezTo>
                      <a:pt x="266426" y="86025"/>
                      <a:pt x="263799" y="82250"/>
                      <a:pt x="260350" y="79375"/>
                    </a:cubicBezTo>
                    <a:cubicBezTo>
                      <a:pt x="257419" y="76932"/>
                      <a:pt x="253677" y="75560"/>
                      <a:pt x="250825" y="73025"/>
                    </a:cubicBezTo>
                    <a:cubicBezTo>
                      <a:pt x="239037" y="62547"/>
                      <a:pt x="232475" y="52107"/>
                      <a:pt x="219075" y="44450"/>
                    </a:cubicBezTo>
                    <a:cubicBezTo>
                      <a:pt x="216169" y="42790"/>
                      <a:pt x="212476" y="42900"/>
                      <a:pt x="209550" y="41275"/>
                    </a:cubicBezTo>
                    <a:cubicBezTo>
                      <a:pt x="202879" y="37569"/>
                      <a:pt x="197908" y="32544"/>
                      <a:pt x="190500" y="28575"/>
                    </a:cubicBezTo>
                    <a:cubicBezTo>
                      <a:pt x="183092" y="24606"/>
                      <a:pt x="192046" y="23451"/>
                      <a:pt x="165100" y="17463"/>
                    </a:cubicBezTo>
                    <a:cubicBezTo>
                      <a:pt x="159832" y="16292"/>
                      <a:pt x="152079" y="8453"/>
                      <a:pt x="146844" y="7144"/>
                    </a:cubicBezTo>
                    <a:cubicBezTo>
                      <a:pt x="132805" y="3634"/>
                      <a:pt x="111787" y="1191"/>
                      <a:pt x="104775" y="0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4" name="Straight Connector 13"/>
              <p:cNvCxnSpPr>
                <a:stCxn id="12" idx="2"/>
              </p:cNvCxnSpPr>
              <p:nvPr/>
            </p:nvCxnSpPr>
            <p:spPr>
              <a:xfrm flipV="1">
                <a:off x="5705475" y="2981326"/>
                <a:ext cx="1080000" cy="3174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5919928" y="306896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6096537" y="322136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6275528" y="3422377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6365152" y="371879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424148" y="4015209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6432570" y="431162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6365152" y="453603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6288228" y="468843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6156176" y="4840833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6029875" y="496252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717687" y="3037210"/>
              <a:ext cx="1908675" cy="1984375"/>
              <a:chOff x="1575094" y="3037210"/>
              <a:chExt cx="1908675" cy="1984375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2275901" y="303721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2035469" y="312484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1860993" y="3277245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1717216" y="3478262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1618498" y="377467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1575094" y="4071094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1598058" y="436751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1646155" y="459191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1711410" y="474431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1805282" y="4896718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1989431" y="5018410"/>
                <a:ext cx="1080000" cy="3175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Freeform 39"/>
              <p:cNvSpPr/>
              <p:nvPr/>
            </p:nvSpPr>
            <p:spPr>
              <a:xfrm>
                <a:off x="2655094" y="3045608"/>
                <a:ext cx="828675" cy="1964542"/>
              </a:xfrm>
              <a:custGeom>
                <a:avLst/>
                <a:gdLst>
                  <a:gd name="connsiteX0" fmla="*/ 735806 w 828675"/>
                  <a:gd name="connsiteY0" fmla="*/ 4773 h 1964542"/>
                  <a:gd name="connsiteX1" fmla="*/ 735806 w 828675"/>
                  <a:gd name="connsiteY1" fmla="*/ 4773 h 1964542"/>
                  <a:gd name="connsiteX2" fmla="*/ 769144 w 828675"/>
                  <a:gd name="connsiteY2" fmla="*/ 4773 h 1964542"/>
                  <a:gd name="connsiteX3" fmla="*/ 776287 w 828675"/>
                  <a:gd name="connsiteY3" fmla="*/ 11917 h 1964542"/>
                  <a:gd name="connsiteX4" fmla="*/ 778669 w 828675"/>
                  <a:gd name="connsiteY4" fmla="*/ 21442 h 1964542"/>
                  <a:gd name="connsiteX5" fmla="*/ 788194 w 828675"/>
                  <a:gd name="connsiteY5" fmla="*/ 35730 h 1964542"/>
                  <a:gd name="connsiteX6" fmla="*/ 790575 w 828675"/>
                  <a:gd name="connsiteY6" fmla="*/ 42873 h 1964542"/>
                  <a:gd name="connsiteX7" fmla="*/ 795337 w 828675"/>
                  <a:gd name="connsiteY7" fmla="*/ 59542 h 1964542"/>
                  <a:gd name="connsiteX8" fmla="*/ 800100 w 828675"/>
                  <a:gd name="connsiteY8" fmla="*/ 83355 h 1964542"/>
                  <a:gd name="connsiteX9" fmla="*/ 804862 w 828675"/>
                  <a:gd name="connsiteY9" fmla="*/ 90498 h 1964542"/>
                  <a:gd name="connsiteX10" fmla="*/ 807244 w 828675"/>
                  <a:gd name="connsiteY10" fmla="*/ 100023 h 1964542"/>
                  <a:gd name="connsiteX11" fmla="*/ 807244 w 828675"/>
                  <a:gd name="connsiteY11" fmla="*/ 200036 h 1964542"/>
                  <a:gd name="connsiteX12" fmla="*/ 800100 w 828675"/>
                  <a:gd name="connsiteY12" fmla="*/ 240517 h 1964542"/>
                  <a:gd name="connsiteX13" fmla="*/ 795337 w 828675"/>
                  <a:gd name="connsiteY13" fmla="*/ 264330 h 1964542"/>
                  <a:gd name="connsiteX14" fmla="*/ 790575 w 828675"/>
                  <a:gd name="connsiteY14" fmla="*/ 285761 h 1964542"/>
                  <a:gd name="connsiteX15" fmla="*/ 785812 w 828675"/>
                  <a:gd name="connsiteY15" fmla="*/ 292905 h 1964542"/>
                  <a:gd name="connsiteX16" fmla="*/ 783431 w 828675"/>
                  <a:gd name="connsiteY16" fmla="*/ 307192 h 1964542"/>
                  <a:gd name="connsiteX17" fmla="*/ 781050 w 828675"/>
                  <a:gd name="connsiteY17" fmla="*/ 314336 h 1964542"/>
                  <a:gd name="connsiteX18" fmla="*/ 778669 w 828675"/>
                  <a:gd name="connsiteY18" fmla="*/ 323861 h 1964542"/>
                  <a:gd name="connsiteX19" fmla="*/ 773906 w 828675"/>
                  <a:gd name="connsiteY19" fmla="*/ 338148 h 1964542"/>
                  <a:gd name="connsiteX20" fmla="*/ 769144 w 828675"/>
                  <a:gd name="connsiteY20" fmla="*/ 357198 h 1964542"/>
                  <a:gd name="connsiteX21" fmla="*/ 766762 w 828675"/>
                  <a:gd name="connsiteY21" fmla="*/ 378630 h 1964542"/>
                  <a:gd name="connsiteX22" fmla="*/ 762000 w 828675"/>
                  <a:gd name="connsiteY22" fmla="*/ 392917 h 1964542"/>
                  <a:gd name="connsiteX23" fmla="*/ 759619 w 828675"/>
                  <a:gd name="connsiteY23" fmla="*/ 400061 h 1964542"/>
                  <a:gd name="connsiteX24" fmla="*/ 757237 w 828675"/>
                  <a:gd name="connsiteY24" fmla="*/ 411967 h 1964542"/>
                  <a:gd name="connsiteX25" fmla="*/ 752475 w 828675"/>
                  <a:gd name="connsiteY25" fmla="*/ 435780 h 1964542"/>
                  <a:gd name="connsiteX26" fmla="*/ 750094 w 828675"/>
                  <a:gd name="connsiteY26" fmla="*/ 442923 h 1964542"/>
                  <a:gd name="connsiteX27" fmla="*/ 747712 w 828675"/>
                  <a:gd name="connsiteY27" fmla="*/ 452448 h 1964542"/>
                  <a:gd name="connsiteX28" fmla="*/ 742950 w 828675"/>
                  <a:gd name="connsiteY28" fmla="*/ 466736 h 1964542"/>
                  <a:gd name="connsiteX29" fmla="*/ 738187 w 828675"/>
                  <a:gd name="connsiteY29" fmla="*/ 488167 h 1964542"/>
                  <a:gd name="connsiteX30" fmla="*/ 735806 w 828675"/>
                  <a:gd name="connsiteY30" fmla="*/ 500073 h 1964542"/>
                  <a:gd name="connsiteX31" fmla="*/ 731044 w 828675"/>
                  <a:gd name="connsiteY31" fmla="*/ 514361 h 1964542"/>
                  <a:gd name="connsiteX32" fmla="*/ 728662 w 828675"/>
                  <a:gd name="connsiteY32" fmla="*/ 523886 h 1964542"/>
                  <a:gd name="connsiteX33" fmla="*/ 726281 w 828675"/>
                  <a:gd name="connsiteY33" fmla="*/ 531030 h 1964542"/>
                  <a:gd name="connsiteX34" fmla="*/ 723900 w 828675"/>
                  <a:gd name="connsiteY34" fmla="*/ 542936 h 1964542"/>
                  <a:gd name="connsiteX35" fmla="*/ 716756 w 828675"/>
                  <a:gd name="connsiteY35" fmla="*/ 559605 h 1964542"/>
                  <a:gd name="connsiteX36" fmla="*/ 711994 w 828675"/>
                  <a:gd name="connsiteY36" fmla="*/ 578655 h 1964542"/>
                  <a:gd name="connsiteX37" fmla="*/ 707231 w 828675"/>
                  <a:gd name="connsiteY37" fmla="*/ 595323 h 1964542"/>
                  <a:gd name="connsiteX38" fmla="*/ 702469 w 828675"/>
                  <a:gd name="connsiteY38" fmla="*/ 602467 h 1964542"/>
                  <a:gd name="connsiteX39" fmla="*/ 695325 w 828675"/>
                  <a:gd name="connsiteY39" fmla="*/ 628661 h 1964542"/>
                  <a:gd name="connsiteX40" fmla="*/ 692944 w 828675"/>
                  <a:gd name="connsiteY40" fmla="*/ 635805 h 1964542"/>
                  <a:gd name="connsiteX41" fmla="*/ 688181 w 828675"/>
                  <a:gd name="connsiteY41" fmla="*/ 642948 h 1964542"/>
                  <a:gd name="connsiteX42" fmla="*/ 683419 w 828675"/>
                  <a:gd name="connsiteY42" fmla="*/ 671523 h 1964542"/>
                  <a:gd name="connsiteX43" fmla="*/ 678656 w 828675"/>
                  <a:gd name="connsiteY43" fmla="*/ 697717 h 1964542"/>
                  <a:gd name="connsiteX44" fmla="*/ 671512 w 828675"/>
                  <a:gd name="connsiteY44" fmla="*/ 762011 h 1964542"/>
                  <a:gd name="connsiteX45" fmla="*/ 669131 w 828675"/>
                  <a:gd name="connsiteY45" fmla="*/ 790586 h 1964542"/>
                  <a:gd name="connsiteX46" fmla="*/ 666750 w 828675"/>
                  <a:gd name="connsiteY46" fmla="*/ 800111 h 1964542"/>
                  <a:gd name="connsiteX47" fmla="*/ 659606 w 828675"/>
                  <a:gd name="connsiteY47" fmla="*/ 838211 h 1964542"/>
                  <a:gd name="connsiteX48" fmla="*/ 661987 w 828675"/>
                  <a:gd name="connsiteY48" fmla="*/ 1093005 h 1964542"/>
                  <a:gd name="connsiteX49" fmla="*/ 666750 w 828675"/>
                  <a:gd name="connsiteY49" fmla="*/ 1119198 h 1964542"/>
                  <a:gd name="connsiteX50" fmla="*/ 676275 w 828675"/>
                  <a:gd name="connsiteY50" fmla="*/ 1178730 h 1964542"/>
                  <a:gd name="connsiteX51" fmla="*/ 683419 w 828675"/>
                  <a:gd name="connsiteY51" fmla="*/ 1221592 h 1964542"/>
                  <a:gd name="connsiteX52" fmla="*/ 692944 w 828675"/>
                  <a:gd name="connsiteY52" fmla="*/ 1247786 h 1964542"/>
                  <a:gd name="connsiteX53" fmla="*/ 695325 w 828675"/>
                  <a:gd name="connsiteY53" fmla="*/ 1254930 h 1964542"/>
                  <a:gd name="connsiteX54" fmla="*/ 697706 w 828675"/>
                  <a:gd name="connsiteY54" fmla="*/ 1264455 h 1964542"/>
                  <a:gd name="connsiteX55" fmla="*/ 702469 w 828675"/>
                  <a:gd name="connsiteY55" fmla="*/ 1273980 h 1964542"/>
                  <a:gd name="connsiteX56" fmla="*/ 704850 w 828675"/>
                  <a:gd name="connsiteY56" fmla="*/ 1290648 h 1964542"/>
                  <a:gd name="connsiteX57" fmla="*/ 707231 w 828675"/>
                  <a:gd name="connsiteY57" fmla="*/ 1297792 h 1964542"/>
                  <a:gd name="connsiteX58" fmla="*/ 709612 w 828675"/>
                  <a:gd name="connsiteY58" fmla="*/ 1314461 h 1964542"/>
                  <a:gd name="connsiteX59" fmla="*/ 711994 w 828675"/>
                  <a:gd name="connsiteY59" fmla="*/ 1333511 h 1964542"/>
                  <a:gd name="connsiteX60" fmla="*/ 716756 w 828675"/>
                  <a:gd name="connsiteY60" fmla="*/ 1343036 h 1964542"/>
                  <a:gd name="connsiteX61" fmla="*/ 719137 w 828675"/>
                  <a:gd name="connsiteY61" fmla="*/ 1366848 h 1964542"/>
                  <a:gd name="connsiteX62" fmla="*/ 721519 w 828675"/>
                  <a:gd name="connsiteY62" fmla="*/ 1376373 h 1964542"/>
                  <a:gd name="connsiteX63" fmla="*/ 723900 w 828675"/>
                  <a:gd name="connsiteY63" fmla="*/ 1390661 h 1964542"/>
                  <a:gd name="connsiteX64" fmla="*/ 731044 w 828675"/>
                  <a:gd name="connsiteY64" fmla="*/ 1431142 h 1964542"/>
                  <a:gd name="connsiteX65" fmla="*/ 733425 w 828675"/>
                  <a:gd name="connsiteY65" fmla="*/ 1438286 h 1964542"/>
                  <a:gd name="connsiteX66" fmla="*/ 738187 w 828675"/>
                  <a:gd name="connsiteY66" fmla="*/ 1469242 h 1964542"/>
                  <a:gd name="connsiteX67" fmla="*/ 742950 w 828675"/>
                  <a:gd name="connsiteY67" fmla="*/ 1485911 h 1964542"/>
                  <a:gd name="connsiteX68" fmla="*/ 747712 w 828675"/>
                  <a:gd name="connsiteY68" fmla="*/ 1502580 h 1964542"/>
                  <a:gd name="connsiteX69" fmla="*/ 752475 w 828675"/>
                  <a:gd name="connsiteY69" fmla="*/ 1512105 h 1964542"/>
                  <a:gd name="connsiteX70" fmla="*/ 754856 w 828675"/>
                  <a:gd name="connsiteY70" fmla="*/ 1526392 h 1964542"/>
                  <a:gd name="connsiteX71" fmla="*/ 759619 w 828675"/>
                  <a:gd name="connsiteY71" fmla="*/ 1540680 h 1964542"/>
                  <a:gd name="connsiteX72" fmla="*/ 764381 w 828675"/>
                  <a:gd name="connsiteY72" fmla="*/ 1554967 h 1964542"/>
                  <a:gd name="connsiteX73" fmla="*/ 766762 w 828675"/>
                  <a:gd name="connsiteY73" fmla="*/ 1562111 h 1964542"/>
                  <a:gd name="connsiteX74" fmla="*/ 773906 w 828675"/>
                  <a:gd name="connsiteY74" fmla="*/ 1585923 h 1964542"/>
                  <a:gd name="connsiteX75" fmla="*/ 778669 w 828675"/>
                  <a:gd name="connsiteY75" fmla="*/ 1600211 h 1964542"/>
                  <a:gd name="connsiteX76" fmla="*/ 788194 w 828675"/>
                  <a:gd name="connsiteY76" fmla="*/ 1614498 h 1964542"/>
                  <a:gd name="connsiteX77" fmla="*/ 790575 w 828675"/>
                  <a:gd name="connsiteY77" fmla="*/ 1621642 h 1964542"/>
                  <a:gd name="connsiteX78" fmla="*/ 800100 w 828675"/>
                  <a:gd name="connsiteY78" fmla="*/ 1635930 h 1964542"/>
                  <a:gd name="connsiteX79" fmla="*/ 804862 w 828675"/>
                  <a:gd name="connsiteY79" fmla="*/ 1650217 h 1964542"/>
                  <a:gd name="connsiteX80" fmla="*/ 807244 w 828675"/>
                  <a:gd name="connsiteY80" fmla="*/ 1657361 h 1964542"/>
                  <a:gd name="connsiteX81" fmla="*/ 809625 w 828675"/>
                  <a:gd name="connsiteY81" fmla="*/ 1666886 h 1964542"/>
                  <a:gd name="connsiteX82" fmla="*/ 814387 w 828675"/>
                  <a:gd name="connsiteY82" fmla="*/ 1676411 h 1964542"/>
                  <a:gd name="connsiteX83" fmla="*/ 816769 w 828675"/>
                  <a:gd name="connsiteY83" fmla="*/ 1683555 h 1964542"/>
                  <a:gd name="connsiteX84" fmla="*/ 819150 w 828675"/>
                  <a:gd name="connsiteY84" fmla="*/ 1700223 h 1964542"/>
                  <a:gd name="connsiteX85" fmla="*/ 821531 w 828675"/>
                  <a:gd name="connsiteY85" fmla="*/ 1709748 h 1964542"/>
                  <a:gd name="connsiteX86" fmla="*/ 823912 w 828675"/>
                  <a:gd name="connsiteY86" fmla="*/ 1745467 h 1964542"/>
                  <a:gd name="connsiteX87" fmla="*/ 826294 w 828675"/>
                  <a:gd name="connsiteY87" fmla="*/ 1762136 h 1964542"/>
                  <a:gd name="connsiteX88" fmla="*/ 828675 w 828675"/>
                  <a:gd name="connsiteY88" fmla="*/ 1781186 h 1964542"/>
                  <a:gd name="connsiteX89" fmla="*/ 823912 w 828675"/>
                  <a:gd name="connsiteY89" fmla="*/ 1816905 h 1964542"/>
                  <a:gd name="connsiteX90" fmla="*/ 819150 w 828675"/>
                  <a:gd name="connsiteY90" fmla="*/ 1831192 h 1964542"/>
                  <a:gd name="connsiteX91" fmla="*/ 814387 w 828675"/>
                  <a:gd name="connsiteY91" fmla="*/ 1838336 h 1964542"/>
                  <a:gd name="connsiteX92" fmla="*/ 812006 w 828675"/>
                  <a:gd name="connsiteY92" fmla="*/ 1845480 h 1964542"/>
                  <a:gd name="connsiteX93" fmla="*/ 788194 w 828675"/>
                  <a:gd name="connsiteY93" fmla="*/ 1866911 h 1964542"/>
                  <a:gd name="connsiteX94" fmla="*/ 773906 w 828675"/>
                  <a:gd name="connsiteY94" fmla="*/ 1878817 h 1964542"/>
                  <a:gd name="connsiteX95" fmla="*/ 769144 w 828675"/>
                  <a:gd name="connsiteY95" fmla="*/ 1885961 h 1964542"/>
                  <a:gd name="connsiteX96" fmla="*/ 754856 w 828675"/>
                  <a:gd name="connsiteY96" fmla="*/ 1897867 h 1964542"/>
                  <a:gd name="connsiteX97" fmla="*/ 742950 w 828675"/>
                  <a:gd name="connsiteY97" fmla="*/ 1909773 h 1964542"/>
                  <a:gd name="connsiteX98" fmla="*/ 726281 w 828675"/>
                  <a:gd name="connsiteY98" fmla="*/ 1916917 h 1964542"/>
                  <a:gd name="connsiteX99" fmla="*/ 716756 w 828675"/>
                  <a:gd name="connsiteY99" fmla="*/ 1924061 h 1964542"/>
                  <a:gd name="connsiteX100" fmla="*/ 702469 w 828675"/>
                  <a:gd name="connsiteY100" fmla="*/ 1928823 h 1964542"/>
                  <a:gd name="connsiteX101" fmla="*/ 695325 w 828675"/>
                  <a:gd name="connsiteY101" fmla="*/ 1933586 h 1964542"/>
                  <a:gd name="connsiteX102" fmla="*/ 688181 w 828675"/>
                  <a:gd name="connsiteY102" fmla="*/ 1935967 h 1964542"/>
                  <a:gd name="connsiteX103" fmla="*/ 669131 w 828675"/>
                  <a:gd name="connsiteY103" fmla="*/ 1940730 h 1964542"/>
                  <a:gd name="connsiteX104" fmla="*/ 659606 w 828675"/>
                  <a:gd name="connsiteY104" fmla="*/ 1943111 h 1964542"/>
                  <a:gd name="connsiteX105" fmla="*/ 650081 w 828675"/>
                  <a:gd name="connsiteY105" fmla="*/ 1945492 h 1964542"/>
                  <a:gd name="connsiteX106" fmla="*/ 621506 w 828675"/>
                  <a:gd name="connsiteY106" fmla="*/ 1952636 h 1964542"/>
                  <a:gd name="connsiteX107" fmla="*/ 564356 w 828675"/>
                  <a:gd name="connsiteY107" fmla="*/ 1957398 h 1964542"/>
                  <a:gd name="connsiteX108" fmla="*/ 554831 w 828675"/>
                  <a:gd name="connsiteY108" fmla="*/ 1959780 h 1964542"/>
                  <a:gd name="connsiteX109" fmla="*/ 497681 w 828675"/>
                  <a:gd name="connsiteY109" fmla="*/ 1964542 h 1964542"/>
                  <a:gd name="connsiteX110" fmla="*/ 404812 w 828675"/>
                  <a:gd name="connsiteY110" fmla="*/ 1962161 h 1964542"/>
                  <a:gd name="connsiteX111" fmla="*/ 395287 w 828675"/>
                  <a:gd name="connsiteY111" fmla="*/ 1957398 h 1964542"/>
                  <a:gd name="connsiteX112" fmla="*/ 383381 w 828675"/>
                  <a:gd name="connsiteY112" fmla="*/ 1955017 h 1964542"/>
                  <a:gd name="connsiteX113" fmla="*/ 369094 w 828675"/>
                  <a:gd name="connsiteY113" fmla="*/ 1947873 h 1964542"/>
                  <a:gd name="connsiteX114" fmla="*/ 354806 w 828675"/>
                  <a:gd name="connsiteY114" fmla="*/ 1940730 h 1964542"/>
                  <a:gd name="connsiteX115" fmla="*/ 347662 w 828675"/>
                  <a:gd name="connsiteY115" fmla="*/ 1933586 h 1964542"/>
                  <a:gd name="connsiteX116" fmla="*/ 338137 w 828675"/>
                  <a:gd name="connsiteY116" fmla="*/ 1931205 h 1964542"/>
                  <a:gd name="connsiteX117" fmla="*/ 316706 w 828675"/>
                  <a:gd name="connsiteY117" fmla="*/ 1914536 h 1964542"/>
                  <a:gd name="connsiteX118" fmla="*/ 302419 w 828675"/>
                  <a:gd name="connsiteY118" fmla="*/ 1905011 h 1964542"/>
                  <a:gd name="connsiteX119" fmla="*/ 290512 w 828675"/>
                  <a:gd name="connsiteY119" fmla="*/ 1893105 h 1964542"/>
                  <a:gd name="connsiteX120" fmla="*/ 276225 w 828675"/>
                  <a:gd name="connsiteY120" fmla="*/ 1878817 h 1964542"/>
                  <a:gd name="connsiteX121" fmla="*/ 257175 w 828675"/>
                  <a:gd name="connsiteY121" fmla="*/ 1864530 h 1964542"/>
                  <a:gd name="connsiteX122" fmla="*/ 238125 w 828675"/>
                  <a:gd name="connsiteY122" fmla="*/ 1845480 h 1964542"/>
                  <a:gd name="connsiteX123" fmla="*/ 226219 w 828675"/>
                  <a:gd name="connsiteY123" fmla="*/ 1835955 h 1964542"/>
                  <a:gd name="connsiteX124" fmla="*/ 211931 w 828675"/>
                  <a:gd name="connsiteY124" fmla="*/ 1824048 h 1964542"/>
                  <a:gd name="connsiteX125" fmla="*/ 207169 w 828675"/>
                  <a:gd name="connsiteY125" fmla="*/ 1816905 h 1964542"/>
                  <a:gd name="connsiteX126" fmla="*/ 190500 w 828675"/>
                  <a:gd name="connsiteY126" fmla="*/ 1800236 h 1964542"/>
                  <a:gd name="connsiteX127" fmla="*/ 176212 w 828675"/>
                  <a:gd name="connsiteY127" fmla="*/ 1781186 h 1964542"/>
                  <a:gd name="connsiteX128" fmla="*/ 171450 w 828675"/>
                  <a:gd name="connsiteY128" fmla="*/ 1774042 h 1964542"/>
                  <a:gd name="connsiteX129" fmla="*/ 164306 w 828675"/>
                  <a:gd name="connsiteY129" fmla="*/ 1766898 h 1964542"/>
                  <a:gd name="connsiteX130" fmla="*/ 154781 w 828675"/>
                  <a:gd name="connsiteY130" fmla="*/ 1750230 h 1964542"/>
                  <a:gd name="connsiteX131" fmla="*/ 150019 w 828675"/>
                  <a:gd name="connsiteY131" fmla="*/ 1740705 h 1964542"/>
                  <a:gd name="connsiteX132" fmla="*/ 142875 w 828675"/>
                  <a:gd name="connsiteY132" fmla="*/ 1728798 h 1964542"/>
                  <a:gd name="connsiteX133" fmla="*/ 135731 w 828675"/>
                  <a:gd name="connsiteY133" fmla="*/ 1719273 h 1964542"/>
                  <a:gd name="connsiteX134" fmla="*/ 116681 w 828675"/>
                  <a:gd name="connsiteY134" fmla="*/ 1681173 h 1964542"/>
                  <a:gd name="connsiteX135" fmla="*/ 114300 w 828675"/>
                  <a:gd name="connsiteY135" fmla="*/ 1674030 h 1964542"/>
                  <a:gd name="connsiteX136" fmla="*/ 107156 w 828675"/>
                  <a:gd name="connsiteY136" fmla="*/ 1664505 h 1964542"/>
                  <a:gd name="connsiteX137" fmla="*/ 100012 w 828675"/>
                  <a:gd name="connsiteY137" fmla="*/ 1645455 h 1964542"/>
                  <a:gd name="connsiteX138" fmla="*/ 95250 w 828675"/>
                  <a:gd name="connsiteY138" fmla="*/ 1638311 h 1964542"/>
                  <a:gd name="connsiteX139" fmla="*/ 90487 w 828675"/>
                  <a:gd name="connsiteY139" fmla="*/ 1628786 h 1964542"/>
                  <a:gd name="connsiteX140" fmla="*/ 88106 w 828675"/>
                  <a:gd name="connsiteY140" fmla="*/ 1619261 h 1964542"/>
                  <a:gd name="connsiteX141" fmla="*/ 85725 w 828675"/>
                  <a:gd name="connsiteY141" fmla="*/ 1604973 h 1964542"/>
                  <a:gd name="connsiteX142" fmla="*/ 78581 w 828675"/>
                  <a:gd name="connsiteY142" fmla="*/ 1590686 h 1964542"/>
                  <a:gd name="connsiteX143" fmla="*/ 76200 w 828675"/>
                  <a:gd name="connsiteY143" fmla="*/ 1581161 h 1964542"/>
                  <a:gd name="connsiteX144" fmla="*/ 71437 w 828675"/>
                  <a:gd name="connsiteY144" fmla="*/ 1571636 h 1964542"/>
                  <a:gd name="connsiteX145" fmla="*/ 69056 w 828675"/>
                  <a:gd name="connsiteY145" fmla="*/ 1554967 h 1964542"/>
                  <a:gd name="connsiteX146" fmla="*/ 64294 w 828675"/>
                  <a:gd name="connsiteY146" fmla="*/ 1538298 h 1964542"/>
                  <a:gd name="connsiteX147" fmla="*/ 61912 w 828675"/>
                  <a:gd name="connsiteY147" fmla="*/ 1526392 h 1964542"/>
                  <a:gd name="connsiteX148" fmla="*/ 59531 w 828675"/>
                  <a:gd name="connsiteY148" fmla="*/ 1519248 h 1964542"/>
                  <a:gd name="connsiteX149" fmla="*/ 57150 w 828675"/>
                  <a:gd name="connsiteY149" fmla="*/ 1509723 h 1964542"/>
                  <a:gd name="connsiteX150" fmla="*/ 54769 w 828675"/>
                  <a:gd name="connsiteY150" fmla="*/ 1497817 h 1964542"/>
                  <a:gd name="connsiteX151" fmla="*/ 50006 w 828675"/>
                  <a:gd name="connsiteY151" fmla="*/ 1481148 h 1964542"/>
                  <a:gd name="connsiteX152" fmla="*/ 45244 w 828675"/>
                  <a:gd name="connsiteY152" fmla="*/ 1457336 h 1964542"/>
                  <a:gd name="connsiteX153" fmla="*/ 40481 w 828675"/>
                  <a:gd name="connsiteY153" fmla="*/ 1431142 h 1964542"/>
                  <a:gd name="connsiteX154" fmla="*/ 35719 w 828675"/>
                  <a:gd name="connsiteY154" fmla="*/ 1407330 h 1964542"/>
                  <a:gd name="connsiteX155" fmla="*/ 28575 w 828675"/>
                  <a:gd name="connsiteY155" fmla="*/ 1381136 h 1964542"/>
                  <a:gd name="connsiteX156" fmla="*/ 26194 w 828675"/>
                  <a:gd name="connsiteY156" fmla="*/ 1357323 h 1964542"/>
                  <a:gd name="connsiteX157" fmla="*/ 21431 w 828675"/>
                  <a:gd name="connsiteY157" fmla="*/ 1347798 h 1964542"/>
                  <a:gd name="connsiteX158" fmla="*/ 16669 w 828675"/>
                  <a:gd name="connsiteY158" fmla="*/ 1328748 h 1964542"/>
                  <a:gd name="connsiteX159" fmla="*/ 14287 w 828675"/>
                  <a:gd name="connsiteY159" fmla="*/ 1304936 h 1964542"/>
                  <a:gd name="connsiteX160" fmla="*/ 11906 w 828675"/>
                  <a:gd name="connsiteY160" fmla="*/ 1293030 h 1964542"/>
                  <a:gd name="connsiteX161" fmla="*/ 7144 w 828675"/>
                  <a:gd name="connsiteY161" fmla="*/ 1259692 h 1964542"/>
                  <a:gd name="connsiteX162" fmla="*/ 4762 w 828675"/>
                  <a:gd name="connsiteY162" fmla="*/ 1219211 h 1964542"/>
                  <a:gd name="connsiteX163" fmla="*/ 0 w 828675"/>
                  <a:gd name="connsiteY163" fmla="*/ 1183492 h 1964542"/>
                  <a:gd name="connsiteX164" fmla="*/ 2381 w 828675"/>
                  <a:gd name="connsiteY164" fmla="*/ 859642 h 1964542"/>
                  <a:gd name="connsiteX165" fmla="*/ 7144 w 828675"/>
                  <a:gd name="connsiteY165" fmla="*/ 845355 h 1964542"/>
                  <a:gd name="connsiteX166" fmla="*/ 11906 w 828675"/>
                  <a:gd name="connsiteY166" fmla="*/ 816780 h 1964542"/>
                  <a:gd name="connsiteX167" fmla="*/ 16669 w 828675"/>
                  <a:gd name="connsiteY167" fmla="*/ 809636 h 1964542"/>
                  <a:gd name="connsiteX168" fmla="*/ 21431 w 828675"/>
                  <a:gd name="connsiteY168" fmla="*/ 788205 h 1964542"/>
                  <a:gd name="connsiteX169" fmla="*/ 28575 w 828675"/>
                  <a:gd name="connsiteY169" fmla="*/ 769155 h 1964542"/>
                  <a:gd name="connsiteX170" fmla="*/ 33337 w 828675"/>
                  <a:gd name="connsiteY170" fmla="*/ 750105 h 1964542"/>
                  <a:gd name="connsiteX171" fmla="*/ 35719 w 828675"/>
                  <a:gd name="connsiteY171" fmla="*/ 728673 h 1964542"/>
                  <a:gd name="connsiteX172" fmla="*/ 40481 w 828675"/>
                  <a:gd name="connsiteY172" fmla="*/ 702480 h 1964542"/>
                  <a:gd name="connsiteX173" fmla="*/ 42862 w 828675"/>
                  <a:gd name="connsiteY173" fmla="*/ 685811 h 1964542"/>
                  <a:gd name="connsiteX174" fmla="*/ 47625 w 828675"/>
                  <a:gd name="connsiteY174" fmla="*/ 671523 h 1964542"/>
                  <a:gd name="connsiteX175" fmla="*/ 52387 w 828675"/>
                  <a:gd name="connsiteY175" fmla="*/ 654855 h 1964542"/>
                  <a:gd name="connsiteX176" fmla="*/ 57150 w 828675"/>
                  <a:gd name="connsiteY176" fmla="*/ 626280 h 1964542"/>
                  <a:gd name="connsiteX177" fmla="*/ 61912 w 828675"/>
                  <a:gd name="connsiteY177" fmla="*/ 619136 h 1964542"/>
                  <a:gd name="connsiteX178" fmla="*/ 66675 w 828675"/>
                  <a:gd name="connsiteY178" fmla="*/ 602467 h 1964542"/>
                  <a:gd name="connsiteX179" fmla="*/ 69056 w 828675"/>
                  <a:gd name="connsiteY179" fmla="*/ 592942 h 1964542"/>
                  <a:gd name="connsiteX180" fmla="*/ 76200 w 828675"/>
                  <a:gd name="connsiteY180" fmla="*/ 576273 h 1964542"/>
                  <a:gd name="connsiteX181" fmla="*/ 78581 w 828675"/>
                  <a:gd name="connsiteY181" fmla="*/ 566748 h 1964542"/>
                  <a:gd name="connsiteX182" fmla="*/ 83344 w 828675"/>
                  <a:gd name="connsiteY182" fmla="*/ 554842 h 1964542"/>
                  <a:gd name="connsiteX183" fmla="*/ 85725 w 828675"/>
                  <a:gd name="connsiteY183" fmla="*/ 540555 h 1964542"/>
                  <a:gd name="connsiteX184" fmla="*/ 90487 w 828675"/>
                  <a:gd name="connsiteY184" fmla="*/ 531030 h 1964542"/>
                  <a:gd name="connsiteX185" fmla="*/ 95250 w 828675"/>
                  <a:gd name="connsiteY185" fmla="*/ 519123 h 1964542"/>
                  <a:gd name="connsiteX186" fmla="*/ 102394 w 828675"/>
                  <a:gd name="connsiteY186" fmla="*/ 502455 h 1964542"/>
                  <a:gd name="connsiteX187" fmla="*/ 111919 w 828675"/>
                  <a:gd name="connsiteY187" fmla="*/ 483405 h 1964542"/>
                  <a:gd name="connsiteX188" fmla="*/ 116681 w 828675"/>
                  <a:gd name="connsiteY188" fmla="*/ 464355 h 1964542"/>
                  <a:gd name="connsiteX189" fmla="*/ 123825 w 828675"/>
                  <a:gd name="connsiteY189" fmla="*/ 457211 h 1964542"/>
                  <a:gd name="connsiteX190" fmla="*/ 126206 w 828675"/>
                  <a:gd name="connsiteY190" fmla="*/ 450067 h 1964542"/>
                  <a:gd name="connsiteX191" fmla="*/ 128587 w 828675"/>
                  <a:gd name="connsiteY191" fmla="*/ 440542 h 1964542"/>
                  <a:gd name="connsiteX192" fmla="*/ 135731 w 828675"/>
                  <a:gd name="connsiteY192" fmla="*/ 433398 h 1964542"/>
                  <a:gd name="connsiteX193" fmla="*/ 150019 w 828675"/>
                  <a:gd name="connsiteY193" fmla="*/ 409586 h 1964542"/>
                  <a:gd name="connsiteX194" fmla="*/ 157162 w 828675"/>
                  <a:gd name="connsiteY194" fmla="*/ 400061 h 1964542"/>
                  <a:gd name="connsiteX195" fmla="*/ 166687 w 828675"/>
                  <a:gd name="connsiteY195" fmla="*/ 383392 h 1964542"/>
                  <a:gd name="connsiteX196" fmla="*/ 178594 w 828675"/>
                  <a:gd name="connsiteY196" fmla="*/ 364342 h 1964542"/>
                  <a:gd name="connsiteX197" fmla="*/ 188119 w 828675"/>
                  <a:gd name="connsiteY197" fmla="*/ 342911 h 1964542"/>
                  <a:gd name="connsiteX198" fmla="*/ 197644 w 828675"/>
                  <a:gd name="connsiteY198" fmla="*/ 333386 h 1964542"/>
                  <a:gd name="connsiteX199" fmla="*/ 202406 w 828675"/>
                  <a:gd name="connsiteY199" fmla="*/ 326242 h 1964542"/>
                  <a:gd name="connsiteX200" fmla="*/ 211931 w 828675"/>
                  <a:gd name="connsiteY200" fmla="*/ 316717 h 1964542"/>
                  <a:gd name="connsiteX201" fmla="*/ 216694 w 828675"/>
                  <a:gd name="connsiteY201" fmla="*/ 309573 h 1964542"/>
                  <a:gd name="connsiteX202" fmla="*/ 226219 w 828675"/>
                  <a:gd name="connsiteY202" fmla="*/ 300048 h 1964542"/>
                  <a:gd name="connsiteX203" fmla="*/ 242887 w 828675"/>
                  <a:gd name="connsiteY203" fmla="*/ 278617 h 1964542"/>
                  <a:gd name="connsiteX204" fmla="*/ 247650 w 828675"/>
                  <a:gd name="connsiteY204" fmla="*/ 271473 h 1964542"/>
                  <a:gd name="connsiteX205" fmla="*/ 254794 w 828675"/>
                  <a:gd name="connsiteY205" fmla="*/ 266711 h 1964542"/>
                  <a:gd name="connsiteX206" fmla="*/ 278606 w 828675"/>
                  <a:gd name="connsiteY206" fmla="*/ 238136 h 1964542"/>
                  <a:gd name="connsiteX207" fmla="*/ 288131 w 828675"/>
                  <a:gd name="connsiteY207" fmla="*/ 228611 h 1964542"/>
                  <a:gd name="connsiteX208" fmla="*/ 297656 w 828675"/>
                  <a:gd name="connsiteY208" fmla="*/ 219086 h 1964542"/>
                  <a:gd name="connsiteX209" fmla="*/ 314325 w 828675"/>
                  <a:gd name="connsiteY209" fmla="*/ 207180 h 1964542"/>
                  <a:gd name="connsiteX210" fmla="*/ 326231 w 828675"/>
                  <a:gd name="connsiteY210" fmla="*/ 192892 h 1964542"/>
                  <a:gd name="connsiteX211" fmla="*/ 340519 w 828675"/>
                  <a:gd name="connsiteY211" fmla="*/ 176223 h 1964542"/>
                  <a:gd name="connsiteX212" fmla="*/ 352425 w 828675"/>
                  <a:gd name="connsiteY212" fmla="*/ 166698 h 1964542"/>
                  <a:gd name="connsiteX213" fmla="*/ 364331 w 828675"/>
                  <a:gd name="connsiteY213" fmla="*/ 152411 h 1964542"/>
                  <a:gd name="connsiteX214" fmla="*/ 371475 w 828675"/>
                  <a:gd name="connsiteY214" fmla="*/ 147648 h 1964542"/>
                  <a:gd name="connsiteX215" fmla="*/ 378619 w 828675"/>
                  <a:gd name="connsiteY215" fmla="*/ 138123 h 1964542"/>
                  <a:gd name="connsiteX216" fmla="*/ 400050 w 828675"/>
                  <a:gd name="connsiteY216" fmla="*/ 123836 h 1964542"/>
                  <a:gd name="connsiteX217" fmla="*/ 428625 w 828675"/>
                  <a:gd name="connsiteY217" fmla="*/ 102405 h 1964542"/>
                  <a:gd name="connsiteX218" fmla="*/ 438150 w 828675"/>
                  <a:gd name="connsiteY218" fmla="*/ 97642 h 1964542"/>
                  <a:gd name="connsiteX219" fmla="*/ 442912 w 828675"/>
                  <a:gd name="connsiteY219" fmla="*/ 90498 h 1964542"/>
                  <a:gd name="connsiteX220" fmla="*/ 461962 w 828675"/>
                  <a:gd name="connsiteY220" fmla="*/ 83355 h 1964542"/>
                  <a:gd name="connsiteX221" fmla="*/ 469106 w 828675"/>
                  <a:gd name="connsiteY221" fmla="*/ 80973 h 1964542"/>
                  <a:gd name="connsiteX222" fmla="*/ 485775 w 828675"/>
                  <a:gd name="connsiteY222" fmla="*/ 71448 h 1964542"/>
                  <a:gd name="connsiteX223" fmla="*/ 507206 w 828675"/>
                  <a:gd name="connsiteY223" fmla="*/ 64305 h 1964542"/>
                  <a:gd name="connsiteX224" fmla="*/ 514350 w 828675"/>
                  <a:gd name="connsiteY224" fmla="*/ 61923 h 1964542"/>
                  <a:gd name="connsiteX225" fmla="*/ 523875 w 828675"/>
                  <a:gd name="connsiteY225" fmla="*/ 57161 h 1964542"/>
                  <a:gd name="connsiteX226" fmla="*/ 542925 w 828675"/>
                  <a:gd name="connsiteY226" fmla="*/ 52398 h 1964542"/>
                  <a:gd name="connsiteX227" fmla="*/ 552450 w 828675"/>
                  <a:gd name="connsiteY227" fmla="*/ 50017 h 1964542"/>
                  <a:gd name="connsiteX228" fmla="*/ 576262 w 828675"/>
                  <a:gd name="connsiteY228" fmla="*/ 40492 h 1964542"/>
                  <a:gd name="connsiteX229" fmla="*/ 592931 w 828675"/>
                  <a:gd name="connsiteY229" fmla="*/ 35730 h 1964542"/>
                  <a:gd name="connsiteX230" fmla="*/ 616744 w 828675"/>
                  <a:gd name="connsiteY230" fmla="*/ 26205 h 1964542"/>
                  <a:gd name="connsiteX231" fmla="*/ 628650 w 828675"/>
                  <a:gd name="connsiteY231" fmla="*/ 23823 h 1964542"/>
                  <a:gd name="connsiteX232" fmla="*/ 642937 w 828675"/>
                  <a:gd name="connsiteY232" fmla="*/ 19061 h 1964542"/>
                  <a:gd name="connsiteX233" fmla="*/ 652462 w 828675"/>
                  <a:gd name="connsiteY233" fmla="*/ 11917 h 1964542"/>
                  <a:gd name="connsiteX234" fmla="*/ 676275 w 828675"/>
                  <a:gd name="connsiteY234" fmla="*/ 4773 h 1964542"/>
                  <a:gd name="connsiteX235" fmla="*/ 692944 w 828675"/>
                  <a:gd name="connsiteY235" fmla="*/ 11 h 1964542"/>
                  <a:gd name="connsiteX236" fmla="*/ 735806 w 828675"/>
                  <a:gd name="connsiteY236" fmla="*/ 4773 h 1964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</a:cxnLst>
                <a:rect l="l" t="t" r="r" b="b"/>
                <a:pathLst>
                  <a:path w="828675" h="1964542">
                    <a:moveTo>
                      <a:pt x="735806" y="4773"/>
                    </a:moveTo>
                    <a:lnTo>
                      <a:pt x="735806" y="4773"/>
                    </a:lnTo>
                    <a:cubicBezTo>
                      <a:pt x="744734" y="3781"/>
                      <a:pt x="759495" y="-51"/>
                      <a:pt x="769144" y="4773"/>
                    </a:cubicBezTo>
                    <a:cubicBezTo>
                      <a:pt x="772156" y="6279"/>
                      <a:pt x="773906" y="9536"/>
                      <a:pt x="776287" y="11917"/>
                    </a:cubicBezTo>
                    <a:cubicBezTo>
                      <a:pt x="777081" y="15092"/>
                      <a:pt x="777205" y="18515"/>
                      <a:pt x="778669" y="21442"/>
                    </a:cubicBezTo>
                    <a:cubicBezTo>
                      <a:pt x="781229" y="26562"/>
                      <a:pt x="788194" y="35730"/>
                      <a:pt x="788194" y="35730"/>
                    </a:cubicBezTo>
                    <a:cubicBezTo>
                      <a:pt x="788988" y="38111"/>
                      <a:pt x="789886" y="40460"/>
                      <a:pt x="790575" y="42873"/>
                    </a:cubicBezTo>
                    <a:cubicBezTo>
                      <a:pt x="796557" y="63811"/>
                      <a:pt x="789626" y="42407"/>
                      <a:pt x="795337" y="59542"/>
                    </a:cubicBezTo>
                    <a:cubicBezTo>
                      <a:pt x="796214" y="65681"/>
                      <a:pt x="796776" y="76707"/>
                      <a:pt x="800100" y="83355"/>
                    </a:cubicBezTo>
                    <a:cubicBezTo>
                      <a:pt x="801380" y="85915"/>
                      <a:pt x="803275" y="88117"/>
                      <a:pt x="804862" y="90498"/>
                    </a:cubicBezTo>
                    <a:cubicBezTo>
                      <a:pt x="805656" y="93673"/>
                      <a:pt x="806602" y="96814"/>
                      <a:pt x="807244" y="100023"/>
                    </a:cubicBezTo>
                    <a:cubicBezTo>
                      <a:pt x="814264" y="135122"/>
                      <a:pt x="810111" y="153212"/>
                      <a:pt x="807244" y="200036"/>
                    </a:cubicBezTo>
                    <a:cubicBezTo>
                      <a:pt x="804588" y="243408"/>
                      <a:pt x="804196" y="217985"/>
                      <a:pt x="800100" y="240517"/>
                    </a:cubicBezTo>
                    <a:cubicBezTo>
                      <a:pt x="795723" y="264592"/>
                      <a:pt x="800228" y="249661"/>
                      <a:pt x="795337" y="264330"/>
                    </a:cubicBezTo>
                    <a:cubicBezTo>
                      <a:pt x="794423" y="269815"/>
                      <a:pt x="793505" y="279900"/>
                      <a:pt x="790575" y="285761"/>
                    </a:cubicBezTo>
                    <a:cubicBezTo>
                      <a:pt x="789295" y="288321"/>
                      <a:pt x="787400" y="290524"/>
                      <a:pt x="785812" y="292905"/>
                    </a:cubicBezTo>
                    <a:cubicBezTo>
                      <a:pt x="785018" y="297667"/>
                      <a:pt x="784478" y="302479"/>
                      <a:pt x="783431" y="307192"/>
                    </a:cubicBezTo>
                    <a:cubicBezTo>
                      <a:pt x="782887" y="309642"/>
                      <a:pt x="781740" y="311922"/>
                      <a:pt x="781050" y="314336"/>
                    </a:cubicBezTo>
                    <a:cubicBezTo>
                      <a:pt x="780151" y="317483"/>
                      <a:pt x="779609" y="320726"/>
                      <a:pt x="778669" y="323861"/>
                    </a:cubicBezTo>
                    <a:cubicBezTo>
                      <a:pt x="777226" y="328669"/>
                      <a:pt x="774890" y="333225"/>
                      <a:pt x="773906" y="338148"/>
                    </a:cubicBezTo>
                    <a:cubicBezTo>
                      <a:pt x="771033" y="352516"/>
                      <a:pt x="772805" y="346215"/>
                      <a:pt x="769144" y="357198"/>
                    </a:cubicBezTo>
                    <a:cubicBezTo>
                      <a:pt x="768350" y="364342"/>
                      <a:pt x="768172" y="371582"/>
                      <a:pt x="766762" y="378630"/>
                    </a:cubicBezTo>
                    <a:cubicBezTo>
                      <a:pt x="765777" y="383552"/>
                      <a:pt x="763587" y="388155"/>
                      <a:pt x="762000" y="392917"/>
                    </a:cubicBezTo>
                    <a:cubicBezTo>
                      <a:pt x="761206" y="395298"/>
                      <a:pt x="760111" y="397600"/>
                      <a:pt x="759619" y="400061"/>
                    </a:cubicBezTo>
                    <a:cubicBezTo>
                      <a:pt x="758825" y="404030"/>
                      <a:pt x="757961" y="407985"/>
                      <a:pt x="757237" y="411967"/>
                    </a:cubicBezTo>
                    <a:cubicBezTo>
                      <a:pt x="754897" y="424835"/>
                      <a:pt x="755634" y="424721"/>
                      <a:pt x="752475" y="435780"/>
                    </a:cubicBezTo>
                    <a:cubicBezTo>
                      <a:pt x="751786" y="438193"/>
                      <a:pt x="750784" y="440510"/>
                      <a:pt x="750094" y="442923"/>
                    </a:cubicBezTo>
                    <a:cubicBezTo>
                      <a:pt x="749195" y="446070"/>
                      <a:pt x="748652" y="449313"/>
                      <a:pt x="747712" y="452448"/>
                    </a:cubicBezTo>
                    <a:cubicBezTo>
                      <a:pt x="746269" y="457256"/>
                      <a:pt x="743934" y="461813"/>
                      <a:pt x="742950" y="466736"/>
                    </a:cubicBezTo>
                    <a:cubicBezTo>
                      <a:pt x="735769" y="502644"/>
                      <a:pt x="744913" y="457902"/>
                      <a:pt x="738187" y="488167"/>
                    </a:cubicBezTo>
                    <a:cubicBezTo>
                      <a:pt x="737309" y="492118"/>
                      <a:pt x="736871" y="496168"/>
                      <a:pt x="735806" y="500073"/>
                    </a:cubicBezTo>
                    <a:cubicBezTo>
                      <a:pt x="734485" y="504916"/>
                      <a:pt x="732262" y="509491"/>
                      <a:pt x="731044" y="514361"/>
                    </a:cubicBezTo>
                    <a:cubicBezTo>
                      <a:pt x="730250" y="517536"/>
                      <a:pt x="729561" y="520739"/>
                      <a:pt x="728662" y="523886"/>
                    </a:cubicBezTo>
                    <a:cubicBezTo>
                      <a:pt x="727972" y="526300"/>
                      <a:pt x="726890" y="528595"/>
                      <a:pt x="726281" y="531030"/>
                    </a:cubicBezTo>
                    <a:cubicBezTo>
                      <a:pt x="725299" y="534956"/>
                      <a:pt x="724882" y="539010"/>
                      <a:pt x="723900" y="542936"/>
                    </a:cubicBezTo>
                    <a:cubicBezTo>
                      <a:pt x="722148" y="549946"/>
                      <a:pt x="720165" y="552787"/>
                      <a:pt x="716756" y="559605"/>
                    </a:cubicBezTo>
                    <a:lnTo>
                      <a:pt x="711994" y="578655"/>
                    </a:lnTo>
                    <a:cubicBezTo>
                      <a:pt x="711232" y="581703"/>
                      <a:pt x="708938" y="591909"/>
                      <a:pt x="707231" y="595323"/>
                    </a:cubicBezTo>
                    <a:cubicBezTo>
                      <a:pt x="705951" y="597883"/>
                      <a:pt x="704056" y="600086"/>
                      <a:pt x="702469" y="602467"/>
                    </a:cubicBezTo>
                    <a:cubicBezTo>
                      <a:pt x="699102" y="619296"/>
                      <a:pt x="701367" y="610533"/>
                      <a:pt x="695325" y="628661"/>
                    </a:cubicBezTo>
                    <a:cubicBezTo>
                      <a:pt x="694531" y="631042"/>
                      <a:pt x="694337" y="633717"/>
                      <a:pt x="692944" y="635805"/>
                    </a:cubicBezTo>
                    <a:lnTo>
                      <a:pt x="688181" y="642948"/>
                    </a:lnTo>
                    <a:cubicBezTo>
                      <a:pt x="683341" y="657469"/>
                      <a:pt x="686610" y="645999"/>
                      <a:pt x="683419" y="671523"/>
                    </a:cubicBezTo>
                    <a:cubicBezTo>
                      <a:pt x="681286" y="688582"/>
                      <a:pt x="681983" y="684408"/>
                      <a:pt x="678656" y="697717"/>
                    </a:cubicBezTo>
                    <a:cubicBezTo>
                      <a:pt x="675513" y="724437"/>
                      <a:pt x="673749" y="737410"/>
                      <a:pt x="671512" y="762011"/>
                    </a:cubicBezTo>
                    <a:cubicBezTo>
                      <a:pt x="670647" y="771530"/>
                      <a:pt x="670316" y="781102"/>
                      <a:pt x="669131" y="790586"/>
                    </a:cubicBezTo>
                    <a:cubicBezTo>
                      <a:pt x="668725" y="793833"/>
                      <a:pt x="667335" y="796891"/>
                      <a:pt x="666750" y="800111"/>
                    </a:cubicBezTo>
                    <a:cubicBezTo>
                      <a:pt x="658216" y="847055"/>
                      <a:pt x="672260" y="781273"/>
                      <a:pt x="659606" y="838211"/>
                    </a:cubicBezTo>
                    <a:cubicBezTo>
                      <a:pt x="660400" y="923142"/>
                      <a:pt x="660497" y="1008083"/>
                      <a:pt x="661987" y="1093005"/>
                    </a:cubicBezTo>
                    <a:cubicBezTo>
                      <a:pt x="662279" y="1109656"/>
                      <a:pt x="664497" y="1106127"/>
                      <a:pt x="666750" y="1119198"/>
                    </a:cubicBezTo>
                    <a:cubicBezTo>
                      <a:pt x="670164" y="1139002"/>
                      <a:pt x="673783" y="1158789"/>
                      <a:pt x="676275" y="1178730"/>
                    </a:cubicBezTo>
                    <a:cubicBezTo>
                      <a:pt x="677498" y="1188517"/>
                      <a:pt x="680135" y="1213382"/>
                      <a:pt x="683419" y="1221592"/>
                    </a:cubicBezTo>
                    <a:cubicBezTo>
                      <a:pt x="690043" y="1238154"/>
                      <a:pt x="686832" y="1229449"/>
                      <a:pt x="692944" y="1247786"/>
                    </a:cubicBezTo>
                    <a:cubicBezTo>
                      <a:pt x="693738" y="1250167"/>
                      <a:pt x="694716" y="1252495"/>
                      <a:pt x="695325" y="1254930"/>
                    </a:cubicBezTo>
                    <a:cubicBezTo>
                      <a:pt x="696119" y="1258105"/>
                      <a:pt x="696557" y="1261391"/>
                      <a:pt x="697706" y="1264455"/>
                    </a:cubicBezTo>
                    <a:cubicBezTo>
                      <a:pt x="698952" y="1267779"/>
                      <a:pt x="700881" y="1270805"/>
                      <a:pt x="702469" y="1273980"/>
                    </a:cubicBezTo>
                    <a:cubicBezTo>
                      <a:pt x="703263" y="1279536"/>
                      <a:pt x="703749" y="1285145"/>
                      <a:pt x="704850" y="1290648"/>
                    </a:cubicBezTo>
                    <a:cubicBezTo>
                      <a:pt x="705342" y="1293109"/>
                      <a:pt x="706739" y="1295331"/>
                      <a:pt x="707231" y="1297792"/>
                    </a:cubicBezTo>
                    <a:cubicBezTo>
                      <a:pt x="708332" y="1303296"/>
                      <a:pt x="708870" y="1308898"/>
                      <a:pt x="709612" y="1314461"/>
                    </a:cubicBezTo>
                    <a:cubicBezTo>
                      <a:pt x="710458" y="1320804"/>
                      <a:pt x="710442" y="1327303"/>
                      <a:pt x="711994" y="1333511"/>
                    </a:cubicBezTo>
                    <a:cubicBezTo>
                      <a:pt x="712855" y="1336955"/>
                      <a:pt x="715169" y="1339861"/>
                      <a:pt x="716756" y="1343036"/>
                    </a:cubicBezTo>
                    <a:cubicBezTo>
                      <a:pt x="717550" y="1350973"/>
                      <a:pt x="718009" y="1358951"/>
                      <a:pt x="719137" y="1366848"/>
                    </a:cubicBezTo>
                    <a:cubicBezTo>
                      <a:pt x="719600" y="1370088"/>
                      <a:pt x="720877" y="1373164"/>
                      <a:pt x="721519" y="1376373"/>
                    </a:cubicBezTo>
                    <a:cubicBezTo>
                      <a:pt x="722466" y="1381108"/>
                      <a:pt x="723166" y="1385889"/>
                      <a:pt x="723900" y="1390661"/>
                    </a:cubicBezTo>
                    <a:cubicBezTo>
                      <a:pt x="725607" y="1401760"/>
                      <a:pt x="727802" y="1421416"/>
                      <a:pt x="731044" y="1431142"/>
                    </a:cubicBezTo>
                    <a:lnTo>
                      <a:pt x="733425" y="1438286"/>
                    </a:lnTo>
                    <a:cubicBezTo>
                      <a:pt x="734568" y="1446286"/>
                      <a:pt x="736536" y="1460986"/>
                      <a:pt x="738187" y="1469242"/>
                    </a:cubicBezTo>
                    <a:cubicBezTo>
                      <a:pt x="740667" y="1481640"/>
                      <a:pt x="739926" y="1475326"/>
                      <a:pt x="742950" y="1485911"/>
                    </a:cubicBezTo>
                    <a:cubicBezTo>
                      <a:pt x="744675" y="1491949"/>
                      <a:pt x="745266" y="1496874"/>
                      <a:pt x="747712" y="1502580"/>
                    </a:cubicBezTo>
                    <a:cubicBezTo>
                      <a:pt x="749110" y="1505843"/>
                      <a:pt x="750887" y="1508930"/>
                      <a:pt x="752475" y="1512105"/>
                    </a:cubicBezTo>
                    <a:cubicBezTo>
                      <a:pt x="753269" y="1516867"/>
                      <a:pt x="753685" y="1521708"/>
                      <a:pt x="754856" y="1526392"/>
                    </a:cubicBezTo>
                    <a:cubicBezTo>
                      <a:pt x="756074" y="1531262"/>
                      <a:pt x="758031" y="1535917"/>
                      <a:pt x="759619" y="1540680"/>
                    </a:cubicBezTo>
                    <a:lnTo>
                      <a:pt x="764381" y="1554967"/>
                    </a:lnTo>
                    <a:cubicBezTo>
                      <a:pt x="765175" y="1557348"/>
                      <a:pt x="766153" y="1559676"/>
                      <a:pt x="766762" y="1562111"/>
                    </a:cubicBezTo>
                    <a:cubicBezTo>
                      <a:pt x="770362" y="1576507"/>
                      <a:pt x="768109" y="1568530"/>
                      <a:pt x="773906" y="1585923"/>
                    </a:cubicBezTo>
                    <a:cubicBezTo>
                      <a:pt x="773908" y="1585928"/>
                      <a:pt x="778666" y="1600207"/>
                      <a:pt x="778669" y="1600211"/>
                    </a:cubicBezTo>
                    <a:lnTo>
                      <a:pt x="788194" y="1614498"/>
                    </a:lnTo>
                    <a:cubicBezTo>
                      <a:pt x="788988" y="1616879"/>
                      <a:pt x="789356" y="1619448"/>
                      <a:pt x="790575" y="1621642"/>
                    </a:cubicBezTo>
                    <a:cubicBezTo>
                      <a:pt x="793355" y="1626646"/>
                      <a:pt x="800100" y="1635930"/>
                      <a:pt x="800100" y="1635930"/>
                    </a:cubicBezTo>
                    <a:lnTo>
                      <a:pt x="804862" y="1650217"/>
                    </a:lnTo>
                    <a:cubicBezTo>
                      <a:pt x="805656" y="1652598"/>
                      <a:pt x="806635" y="1654926"/>
                      <a:pt x="807244" y="1657361"/>
                    </a:cubicBezTo>
                    <a:cubicBezTo>
                      <a:pt x="808038" y="1660536"/>
                      <a:pt x="808476" y="1663822"/>
                      <a:pt x="809625" y="1666886"/>
                    </a:cubicBezTo>
                    <a:cubicBezTo>
                      <a:pt x="810871" y="1670210"/>
                      <a:pt x="812989" y="1673148"/>
                      <a:pt x="814387" y="1676411"/>
                    </a:cubicBezTo>
                    <a:cubicBezTo>
                      <a:pt x="815376" y="1678718"/>
                      <a:pt x="815975" y="1681174"/>
                      <a:pt x="816769" y="1683555"/>
                    </a:cubicBezTo>
                    <a:cubicBezTo>
                      <a:pt x="817563" y="1689111"/>
                      <a:pt x="818146" y="1694701"/>
                      <a:pt x="819150" y="1700223"/>
                    </a:cubicBezTo>
                    <a:cubicBezTo>
                      <a:pt x="819735" y="1703443"/>
                      <a:pt x="821188" y="1706493"/>
                      <a:pt x="821531" y="1709748"/>
                    </a:cubicBezTo>
                    <a:cubicBezTo>
                      <a:pt x="822780" y="1721615"/>
                      <a:pt x="822832" y="1733583"/>
                      <a:pt x="823912" y="1745467"/>
                    </a:cubicBezTo>
                    <a:cubicBezTo>
                      <a:pt x="824420" y="1751057"/>
                      <a:pt x="825552" y="1756572"/>
                      <a:pt x="826294" y="1762136"/>
                    </a:cubicBezTo>
                    <a:cubicBezTo>
                      <a:pt x="827140" y="1768479"/>
                      <a:pt x="827881" y="1774836"/>
                      <a:pt x="828675" y="1781186"/>
                    </a:cubicBezTo>
                    <a:cubicBezTo>
                      <a:pt x="827046" y="1799105"/>
                      <a:pt x="828030" y="1803180"/>
                      <a:pt x="823912" y="1816905"/>
                    </a:cubicBezTo>
                    <a:cubicBezTo>
                      <a:pt x="822469" y="1821713"/>
                      <a:pt x="821935" y="1827015"/>
                      <a:pt x="819150" y="1831192"/>
                    </a:cubicBezTo>
                    <a:lnTo>
                      <a:pt x="814387" y="1838336"/>
                    </a:lnTo>
                    <a:cubicBezTo>
                      <a:pt x="813593" y="1840717"/>
                      <a:pt x="813574" y="1843520"/>
                      <a:pt x="812006" y="1845480"/>
                    </a:cubicBezTo>
                    <a:cubicBezTo>
                      <a:pt x="789510" y="1873600"/>
                      <a:pt x="803260" y="1854355"/>
                      <a:pt x="788194" y="1866911"/>
                    </a:cubicBezTo>
                    <a:cubicBezTo>
                      <a:pt x="769873" y="1882180"/>
                      <a:pt x="791631" y="1867002"/>
                      <a:pt x="773906" y="1878817"/>
                    </a:cubicBezTo>
                    <a:cubicBezTo>
                      <a:pt x="772319" y="1881198"/>
                      <a:pt x="771168" y="1883937"/>
                      <a:pt x="769144" y="1885961"/>
                    </a:cubicBezTo>
                    <a:cubicBezTo>
                      <a:pt x="750412" y="1904693"/>
                      <a:pt x="774362" y="1874459"/>
                      <a:pt x="754856" y="1897867"/>
                    </a:cubicBezTo>
                    <a:cubicBezTo>
                      <a:pt x="748051" y="1906034"/>
                      <a:pt x="752931" y="1904782"/>
                      <a:pt x="742950" y="1909773"/>
                    </a:cubicBezTo>
                    <a:cubicBezTo>
                      <a:pt x="726757" y="1917870"/>
                      <a:pt x="746086" y="1904539"/>
                      <a:pt x="726281" y="1916917"/>
                    </a:cubicBezTo>
                    <a:cubicBezTo>
                      <a:pt x="722915" y="1919020"/>
                      <a:pt x="720306" y="1922286"/>
                      <a:pt x="716756" y="1924061"/>
                    </a:cubicBezTo>
                    <a:cubicBezTo>
                      <a:pt x="712266" y="1926306"/>
                      <a:pt x="702469" y="1928823"/>
                      <a:pt x="702469" y="1928823"/>
                    </a:cubicBezTo>
                    <a:cubicBezTo>
                      <a:pt x="700088" y="1930411"/>
                      <a:pt x="697885" y="1932306"/>
                      <a:pt x="695325" y="1933586"/>
                    </a:cubicBezTo>
                    <a:cubicBezTo>
                      <a:pt x="693080" y="1934709"/>
                      <a:pt x="690603" y="1935307"/>
                      <a:pt x="688181" y="1935967"/>
                    </a:cubicBezTo>
                    <a:cubicBezTo>
                      <a:pt x="681866" y="1937689"/>
                      <a:pt x="675481" y="1939142"/>
                      <a:pt x="669131" y="1940730"/>
                    </a:cubicBezTo>
                    <a:lnTo>
                      <a:pt x="659606" y="1943111"/>
                    </a:lnTo>
                    <a:lnTo>
                      <a:pt x="650081" y="1945492"/>
                    </a:lnTo>
                    <a:cubicBezTo>
                      <a:pt x="637296" y="1954016"/>
                      <a:pt x="644930" y="1950507"/>
                      <a:pt x="621506" y="1952636"/>
                    </a:cubicBezTo>
                    <a:lnTo>
                      <a:pt x="564356" y="1957398"/>
                    </a:lnTo>
                    <a:cubicBezTo>
                      <a:pt x="561181" y="1958192"/>
                      <a:pt x="558092" y="1959508"/>
                      <a:pt x="554831" y="1959780"/>
                    </a:cubicBezTo>
                    <a:cubicBezTo>
                      <a:pt x="493752" y="1964870"/>
                      <a:pt x="524723" y="1957782"/>
                      <a:pt x="497681" y="1964542"/>
                    </a:cubicBezTo>
                    <a:cubicBezTo>
                      <a:pt x="466725" y="1963748"/>
                      <a:pt x="435703" y="1964316"/>
                      <a:pt x="404812" y="1962161"/>
                    </a:cubicBezTo>
                    <a:cubicBezTo>
                      <a:pt x="401271" y="1961914"/>
                      <a:pt x="398655" y="1958521"/>
                      <a:pt x="395287" y="1957398"/>
                    </a:cubicBezTo>
                    <a:cubicBezTo>
                      <a:pt x="391447" y="1956118"/>
                      <a:pt x="387350" y="1955811"/>
                      <a:pt x="383381" y="1955017"/>
                    </a:cubicBezTo>
                    <a:cubicBezTo>
                      <a:pt x="362907" y="1941369"/>
                      <a:pt x="388811" y="1957732"/>
                      <a:pt x="369094" y="1947873"/>
                    </a:cubicBezTo>
                    <a:cubicBezTo>
                      <a:pt x="350640" y="1938646"/>
                      <a:pt x="372753" y="1946711"/>
                      <a:pt x="354806" y="1940730"/>
                    </a:cubicBezTo>
                    <a:cubicBezTo>
                      <a:pt x="352425" y="1938349"/>
                      <a:pt x="350586" y="1935257"/>
                      <a:pt x="347662" y="1933586"/>
                    </a:cubicBezTo>
                    <a:cubicBezTo>
                      <a:pt x="344820" y="1931962"/>
                      <a:pt x="340818" y="1933082"/>
                      <a:pt x="338137" y="1931205"/>
                    </a:cubicBezTo>
                    <a:cubicBezTo>
                      <a:pt x="308934" y="1910762"/>
                      <a:pt x="335137" y="1920679"/>
                      <a:pt x="316706" y="1914536"/>
                    </a:cubicBezTo>
                    <a:cubicBezTo>
                      <a:pt x="311944" y="1911361"/>
                      <a:pt x="305594" y="1909773"/>
                      <a:pt x="302419" y="1905011"/>
                    </a:cubicBezTo>
                    <a:cubicBezTo>
                      <a:pt x="296068" y="1895486"/>
                      <a:pt x="300037" y="1899454"/>
                      <a:pt x="290512" y="1893105"/>
                    </a:cubicBezTo>
                    <a:cubicBezTo>
                      <a:pt x="275860" y="1873567"/>
                      <a:pt x="290848" y="1891351"/>
                      <a:pt x="276225" y="1878817"/>
                    </a:cubicBezTo>
                    <a:cubicBezTo>
                      <a:pt x="259378" y="1864376"/>
                      <a:pt x="274521" y="1873202"/>
                      <a:pt x="257175" y="1864530"/>
                    </a:cubicBezTo>
                    <a:cubicBezTo>
                      <a:pt x="250825" y="1858180"/>
                      <a:pt x="245137" y="1851090"/>
                      <a:pt x="238125" y="1845480"/>
                    </a:cubicBezTo>
                    <a:cubicBezTo>
                      <a:pt x="234156" y="1842305"/>
                      <a:pt x="230285" y="1839005"/>
                      <a:pt x="226219" y="1835955"/>
                    </a:cubicBezTo>
                    <a:cubicBezTo>
                      <a:pt x="217894" y="1829711"/>
                      <a:pt x="219191" y="1832760"/>
                      <a:pt x="211931" y="1824048"/>
                    </a:cubicBezTo>
                    <a:cubicBezTo>
                      <a:pt x="210099" y="1821850"/>
                      <a:pt x="209083" y="1819032"/>
                      <a:pt x="207169" y="1816905"/>
                    </a:cubicBezTo>
                    <a:cubicBezTo>
                      <a:pt x="201912" y="1811064"/>
                      <a:pt x="190500" y="1800236"/>
                      <a:pt x="190500" y="1800236"/>
                    </a:cubicBezTo>
                    <a:cubicBezTo>
                      <a:pt x="181938" y="1778834"/>
                      <a:pt x="191315" y="1796290"/>
                      <a:pt x="176212" y="1781186"/>
                    </a:cubicBezTo>
                    <a:cubicBezTo>
                      <a:pt x="174188" y="1779162"/>
                      <a:pt x="173282" y="1776241"/>
                      <a:pt x="171450" y="1774042"/>
                    </a:cubicBezTo>
                    <a:cubicBezTo>
                      <a:pt x="169294" y="1771455"/>
                      <a:pt x="166687" y="1769279"/>
                      <a:pt x="164306" y="1766898"/>
                    </a:cubicBezTo>
                    <a:cubicBezTo>
                      <a:pt x="159628" y="1752863"/>
                      <a:pt x="165079" y="1766707"/>
                      <a:pt x="154781" y="1750230"/>
                    </a:cubicBezTo>
                    <a:cubicBezTo>
                      <a:pt x="152900" y="1747220"/>
                      <a:pt x="151743" y="1743808"/>
                      <a:pt x="150019" y="1740705"/>
                    </a:cubicBezTo>
                    <a:cubicBezTo>
                      <a:pt x="147771" y="1736659"/>
                      <a:pt x="145442" y="1732649"/>
                      <a:pt x="142875" y="1728798"/>
                    </a:cubicBezTo>
                    <a:cubicBezTo>
                      <a:pt x="140674" y="1725496"/>
                      <a:pt x="137644" y="1722751"/>
                      <a:pt x="135731" y="1719273"/>
                    </a:cubicBezTo>
                    <a:cubicBezTo>
                      <a:pt x="128888" y="1706832"/>
                      <a:pt x="121171" y="1694643"/>
                      <a:pt x="116681" y="1681173"/>
                    </a:cubicBezTo>
                    <a:cubicBezTo>
                      <a:pt x="115887" y="1678792"/>
                      <a:pt x="115545" y="1676209"/>
                      <a:pt x="114300" y="1674030"/>
                    </a:cubicBezTo>
                    <a:cubicBezTo>
                      <a:pt x="112331" y="1670584"/>
                      <a:pt x="109259" y="1667871"/>
                      <a:pt x="107156" y="1664505"/>
                    </a:cubicBezTo>
                    <a:cubicBezTo>
                      <a:pt x="96339" y="1647197"/>
                      <a:pt x="107489" y="1662901"/>
                      <a:pt x="100012" y="1645455"/>
                    </a:cubicBezTo>
                    <a:cubicBezTo>
                      <a:pt x="98885" y="1642825"/>
                      <a:pt x="96670" y="1640796"/>
                      <a:pt x="95250" y="1638311"/>
                    </a:cubicBezTo>
                    <a:cubicBezTo>
                      <a:pt x="93489" y="1635229"/>
                      <a:pt x="92075" y="1631961"/>
                      <a:pt x="90487" y="1628786"/>
                    </a:cubicBezTo>
                    <a:cubicBezTo>
                      <a:pt x="89693" y="1625611"/>
                      <a:pt x="88748" y="1622470"/>
                      <a:pt x="88106" y="1619261"/>
                    </a:cubicBezTo>
                    <a:cubicBezTo>
                      <a:pt x="87159" y="1614526"/>
                      <a:pt x="87252" y="1609554"/>
                      <a:pt x="85725" y="1604973"/>
                    </a:cubicBezTo>
                    <a:cubicBezTo>
                      <a:pt x="84041" y="1599922"/>
                      <a:pt x="80962" y="1595448"/>
                      <a:pt x="78581" y="1590686"/>
                    </a:cubicBezTo>
                    <a:cubicBezTo>
                      <a:pt x="77787" y="1587511"/>
                      <a:pt x="77349" y="1584225"/>
                      <a:pt x="76200" y="1581161"/>
                    </a:cubicBezTo>
                    <a:cubicBezTo>
                      <a:pt x="74954" y="1577837"/>
                      <a:pt x="72371" y="1575061"/>
                      <a:pt x="71437" y="1571636"/>
                    </a:cubicBezTo>
                    <a:cubicBezTo>
                      <a:pt x="69960" y="1566221"/>
                      <a:pt x="70060" y="1560489"/>
                      <a:pt x="69056" y="1554967"/>
                    </a:cubicBezTo>
                    <a:cubicBezTo>
                      <a:pt x="66090" y="1538651"/>
                      <a:pt x="67692" y="1551887"/>
                      <a:pt x="64294" y="1538298"/>
                    </a:cubicBezTo>
                    <a:cubicBezTo>
                      <a:pt x="63312" y="1534372"/>
                      <a:pt x="62894" y="1530318"/>
                      <a:pt x="61912" y="1526392"/>
                    </a:cubicBezTo>
                    <a:cubicBezTo>
                      <a:pt x="61303" y="1523957"/>
                      <a:pt x="60221" y="1521662"/>
                      <a:pt x="59531" y="1519248"/>
                    </a:cubicBezTo>
                    <a:cubicBezTo>
                      <a:pt x="58632" y="1516101"/>
                      <a:pt x="57860" y="1512918"/>
                      <a:pt x="57150" y="1509723"/>
                    </a:cubicBezTo>
                    <a:cubicBezTo>
                      <a:pt x="56272" y="1505772"/>
                      <a:pt x="55751" y="1501743"/>
                      <a:pt x="54769" y="1497817"/>
                    </a:cubicBezTo>
                    <a:cubicBezTo>
                      <a:pt x="51366" y="1484206"/>
                      <a:pt x="52977" y="1497492"/>
                      <a:pt x="50006" y="1481148"/>
                    </a:cubicBezTo>
                    <a:cubicBezTo>
                      <a:pt x="45628" y="1457070"/>
                      <a:pt x="50134" y="1472007"/>
                      <a:pt x="45244" y="1457336"/>
                    </a:cubicBezTo>
                    <a:cubicBezTo>
                      <a:pt x="40563" y="1424581"/>
                      <a:pt x="45294" y="1453602"/>
                      <a:pt x="40481" y="1431142"/>
                    </a:cubicBezTo>
                    <a:cubicBezTo>
                      <a:pt x="38785" y="1423227"/>
                      <a:pt x="37682" y="1415183"/>
                      <a:pt x="35719" y="1407330"/>
                    </a:cubicBezTo>
                    <a:cubicBezTo>
                      <a:pt x="30347" y="1385845"/>
                      <a:pt x="33026" y="1394490"/>
                      <a:pt x="28575" y="1381136"/>
                    </a:cubicBezTo>
                    <a:cubicBezTo>
                      <a:pt x="27781" y="1373198"/>
                      <a:pt x="27865" y="1365123"/>
                      <a:pt x="26194" y="1357323"/>
                    </a:cubicBezTo>
                    <a:cubicBezTo>
                      <a:pt x="25450" y="1353852"/>
                      <a:pt x="22554" y="1351166"/>
                      <a:pt x="21431" y="1347798"/>
                    </a:cubicBezTo>
                    <a:cubicBezTo>
                      <a:pt x="19361" y="1341588"/>
                      <a:pt x="18256" y="1335098"/>
                      <a:pt x="16669" y="1328748"/>
                    </a:cubicBezTo>
                    <a:cubicBezTo>
                      <a:pt x="15875" y="1320811"/>
                      <a:pt x="15341" y="1312843"/>
                      <a:pt x="14287" y="1304936"/>
                    </a:cubicBezTo>
                    <a:cubicBezTo>
                      <a:pt x="13752" y="1300924"/>
                      <a:pt x="12537" y="1297028"/>
                      <a:pt x="11906" y="1293030"/>
                    </a:cubicBezTo>
                    <a:cubicBezTo>
                      <a:pt x="10155" y="1281942"/>
                      <a:pt x="8731" y="1270805"/>
                      <a:pt x="7144" y="1259692"/>
                    </a:cubicBezTo>
                    <a:cubicBezTo>
                      <a:pt x="6350" y="1246198"/>
                      <a:pt x="5840" y="1232685"/>
                      <a:pt x="4762" y="1219211"/>
                    </a:cubicBezTo>
                    <a:cubicBezTo>
                      <a:pt x="4202" y="1212216"/>
                      <a:pt x="1078" y="1191039"/>
                      <a:pt x="0" y="1183492"/>
                    </a:cubicBezTo>
                    <a:cubicBezTo>
                      <a:pt x="794" y="1075542"/>
                      <a:pt x="101" y="967571"/>
                      <a:pt x="2381" y="859642"/>
                    </a:cubicBezTo>
                    <a:cubicBezTo>
                      <a:pt x="2487" y="854623"/>
                      <a:pt x="7144" y="845355"/>
                      <a:pt x="7144" y="845355"/>
                    </a:cubicBezTo>
                    <a:cubicBezTo>
                      <a:pt x="7497" y="842881"/>
                      <a:pt x="10299" y="821065"/>
                      <a:pt x="11906" y="816780"/>
                    </a:cubicBezTo>
                    <a:cubicBezTo>
                      <a:pt x="12911" y="814100"/>
                      <a:pt x="15081" y="812017"/>
                      <a:pt x="16669" y="809636"/>
                    </a:cubicBezTo>
                    <a:cubicBezTo>
                      <a:pt x="17612" y="804920"/>
                      <a:pt x="19750" y="793248"/>
                      <a:pt x="21431" y="788205"/>
                    </a:cubicBezTo>
                    <a:cubicBezTo>
                      <a:pt x="25039" y="777382"/>
                      <a:pt x="26068" y="778349"/>
                      <a:pt x="28575" y="769155"/>
                    </a:cubicBezTo>
                    <a:cubicBezTo>
                      <a:pt x="30297" y="762840"/>
                      <a:pt x="33337" y="750105"/>
                      <a:pt x="33337" y="750105"/>
                    </a:cubicBezTo>
                    <a:cubicBezTo>
                      <a:pt x="34131" y="742961"/>
                      <a:pt x="34769" y="735798"/>
                      <a:pt x="35719" y="728673"/>
                    </a:cubicBezTo>
                    <a:cubicBezTo>
                      <a:pt x="38368" y="708807"/>
                      <a:pt x="37486" y="720450"/>
                      <a:pt x="40481" y="702480"/>
                    </a:cubicBezTo>
                    <a:cubicBezTo>
                      <a:pt x="41404" y="696944"/>
                      <a:pt x="41600" y="691280"/>
                      <a:pt x="42862" y="685811"/>
                    </a:cubicBezTo>
                    <a:cubicBezTo>
                      <a:pt x="43991" y="680919"/>
                      <a:pt x="46408" y="676393"/>
                      <a:pt x="47625" y="671523"/>
                    </a:cubicBezTo>
                    <a:cubicBezTo>
                      <a:pt x="50615" y="659563"/>
                      <a:pt x="48971" y="665103"/>
                      <a:pt x="52387" y="654855"/>
                    </a:cubicBezTo>
                    <a:cubicBezTo>
                      <a:pt x="52912" y="650658"/>
                      <a:pt x="54374" y="632757"/>
                      <a:pt x="57150" y="626280"/>
                    </a:cubicBezTo>
                    <a:cubicBezTo>
                      <a:pt x="58277" y="623649"/>
                      <a:pt x="60325" y="621517"/>
                      <a:pt x="61912" y="619136"/>
                    </a:cubicBezTo>
                    <a:cubicBezTo>
                      <a:pt x="69372" y="589307"/>
                      <a:pt x="59832" y="626421"/>
                      <a:pt x="66675" y="602467"/>
                    </a:cubicBezTo>
                    <a:cubicBezTo>
                      <a:pt x="67574" y="599320"/>
                      <a:pt x="67938" y="596018"/>
                      <a:pt x="69056" y="592942"/>
                    </a:cubicBezTo>
                    <a:cubicBezTo>
                      <a:pt x="71122" y="587261"/>
                      <a:pt x="74134" y="581954"/>
                      <a:pt x="76200" y="576273"/>
                    </a:cubicBezTo>
                    <a:cubicBezTo>
                      <a:pt x="77318" y="573197"/>
                      <a:pt x="77546" y="569853"/>
                      <a:pt x="78581" y="566748"/>
                    </a:cubicBezTo>
                    <a:cubicBezTo>
                      <a:pt x="79933" y="562693"/>
                      <a:pt x="81756" y="558811"/>
                      <a:pt x="83344" y="554842"/>
                    </a:cubicBezTo>
                    <a:cubicBezTo>
                      <a:pt x="84138" y="550080"/>
                      <a:pt x="84338" y="545179"/>
                      <a:pt x="85725" y="540555"/>
                    </a:cubicBezTo>
                    <a:cubicBezTo>
                      <a:pt x="86745" y="537155"/>
                      <a:pt x="89045" y="534274"/>
                      <a:pt x="90487" y="531030"/>
                    </a:cubicBezTo>
                    <a:cubicBezTo>
                      <a:pt x="92223" y="527124"/>
                      <a:pt x="93898" y="523178"/>
                      <a:pt x="95250" y="519123"/>
                    </a:cubicBezTo>
                    <a:cubicBezTo>
                      <a:pt x="100375" y="503747"/>
                      <a:pt x="94022" y="515010"/>
                      <a:pt x="102394" y="502455"/>
                    </a:cubicBezTo>
                    <a:cubicBezTo>
                      <a:pt x="109444" y="467200"/>
                      <a:pt x="98578" y="510087"/>
                      <a:pt x="111919" y="483405"/>
                    </a:cubicBezTo>
                    <a:cubicBezTo>
                      <a:pt x="114323" y="478597"/>
                      <a:pt x="113311" y="469410"/>
                      <a:pt x="116681" y="464355"/>
                    </a:cubicBezTo>
                    <a:cubicBezTo>
                      <a:pt x="118549" y="461553"/>
                      <a:pt x="121444" y="459592"/>
                      <a:pt x="123825" y="457211"/>
                    </a:cubicBezTo>
                    <a:cubicBezTo>
                      <a:pt x="124619" y="454830"/>
                      <a:pt x="125516" y="452481"/>
                      <a:pt x="126206" y="450067"/>
                    </a:cubicBezTo>
                    <a:cubicBezTo>
                      <a:pt x="127105" y="446920"/>
                      <a:pt x="126963" y="443384"/>
                      <a:pt x="128587" y="440542"/>
                    </a:cubicBezTo>
                    <a:cubicBezTo>
                      <a:pt x="130258" y="437618"/>
                      <a:pt x="133575" y="435985"/>
                      <a:pt x="135731" y="433398"/>
                    </a:cubicBezTo>
                    <a:cubicBezTo>
                      <a:pt x="139689" y="428649"/>
                      <a:pt x="148814" y="411480"/>
                      <a:pt x="150019" y="409586"/>
                    </a:cubicBezTo>
                    <a:cubicBezTo>
                      <a:pt x="152150" y="406238"/>
                      <a:pt x="154781" y="403236"/>
                      <a:pt x="157162" y="400061"/>
                    </a:cubicBezTo>
                    <a:cubicBezTo>
                      <a:pt x="162928" y="382769"/>
                      <a:pt x="154673" y="405017"/>
                      <a:pt x="166687" y="383392"/>
                    </a:cubicBezTo>
                    <a:cubicBezTo>
                      <a:pt x="177960" y="363100"/>
                      <a:pt x="164284" y="378652"/>
                      <a:pt x="178594" y="364342"/>
                    </a:cubicBezTo>
                    <a:cubicBezTo>
                      <a:pt x="180084" y="360617"/>
                      <a:pt x="185257" y="346727"/>
                      <a:pt x="188119" y="342911"/>
                    </a:cubicBezTo>
                    <a:cubicBezTo>
                      <a:pt x="190813" y="339319"/>
                      <a:pt x="194722" y="336795"/>
                      <a:pt x="197644" y="333386"/>
                    </a:cubicBezTo>
                    <a:cubicBezTo>
                      <a:pt x="199506" y="331213"/>
                      <a:pt x="200544" y="328415"/>
                      <a:pt x="202406" y="326242"/>
                    </a:cubicBezTo>
                    <a:cubicBezTo>
                      <a:pt x="205328" y="322833"/>
                      <a:pt x="209009" y="320126"/>
                      <a:pt x="211931" y="316717"/>
                    </a:cubicBezTo>
                    <a:cubicBezTo>
                      <a:pt x="213794" y="314544"/>
                      <a:pt x="214831" y="311746"/>
                      <a:pt x="216694" y="309573"/>
                    </a:cubicBezTo>
                    <a:cubicBezTo>
                      <a:pt x="219616" y="306164"/>
                      <a:pt x="223319" y="303476"/>
                      <a:pt x="226219" y="300048"/>
                    </a:cubicBezTo>
                    <a:cubicBezTo>
                      <a:pt x="232065" y="293139"/>
                      <a:pt x="237867" y="286147"/>
                      <a:pt x="242887" y="278617"/>
                    </a:cubicBezTo>
                    <a:cubicBezTo>
                      <a:pt x="244475" y="276236"/>
                      <a:pt x="245626" y="273497"/>
                      <a:pt x="247650" y="271473"/>
                    </a:cubicBezTo>
                    <a:cubicBezTo>
                      <a:pt x="249674" y="269449"/>
                      <a:pt x="252413" y="268298"/>
                      <a:pt x="254794" y="266711"/>
                    </a:cubicBezTo>
                    <a:cubicBezTo>
                      <a:pt x="263572" y="249154"/>
                      <a:pt x="257046" y="259696"/>
                      <a:pt x="278606" y="238136"/>
                    </a:cubicBezTo>
                    <a:lnTo>
                      <a:pt x="288131" y="228611"/>
                    </a:lnTo>
                    <a:cubicBezTo>
                      <a:pt x="291306" y="225436"/>
                      <a:pt x="293920" y="221577"/>
                      <a:pt x="297656" y="219086"/>
                    </a:cubicBezTo>
                    <a:cubicBezTo>
                      <a:pt x="308102" y="212122"/>
                      <a:pt x="302510" y="216040"/>
                      <a:pt x="314325" y="207180"/>
                    </a:cubicBezTo>
                    <a:cubicBezTo>
                      <a:pt x="324847" y="191395"/>
                      <a:pt x="312483" y="208931"/>
                      <a:pt x="326231" y="192892"/>
                    </a:cubicBezTo>
                    <a:cubicBezTo>
                      <a:pt x="335607" y="181954"/>
                      <a:pt x="330389" y="185087"/>
                      <a:pt x="340519" y="176223"/>
                    </a:cubicBezTo>
                    <a:cubicBezTo>
                      <a:pt x="344344" y="172876"/>
                      <a:pt x="348600" y="170045"/>
                      <a:pt x="352425" y="166698"/>
                    </a:cubicBezTo>
                    <a:cubicBezTo>
                      <a:pt x="383623" y="139401"/>
                      <a:pt x="338979" y="177765"/>
                      <a:pt x="364331" y="152411"/>
                    </a:cubicBezTo>
                    <a:cubicBezTo>
                      <a:pt x="366355" y="150387"/>
                      <a:pt x="369451" y="149672"/>
                      <a:pt x="371475" y="147648"/>
                    </a:cubicBezTo>
                    <a:cubicBezTo>
                      <a:pt x="374281" y="144842"/>
                      <a:pt x="375653" y="140760"/>
                      <a:pt x="378619" y="138123"/>
                    </a:cubicBezTo>
                    <a:cubicBezTo>
                      <a:pt x="385789" y="131750"/>
                      <a:pt x="392893" y="129403"/>
                      <a:pt x="400050" y="123836"/>
                    </a:cubicBezTo>
                    <a:cubicBezTo>
                      <a:pt x="402344" y="122051"/>
                      <a:pt x="420716" y="106924"/>
                      <a:pt x="428625" y="102405"/>
                    </a:cubicBezTo>
                    <a:cubicBezTo>
                      <a:pt x="431707" y="100644"/>
                      <a:pt x="434975" y="99230"/>
                      <a:pt x="438150" y="97642"/>
                    </a:cubicBezTo>
                    <a:cubicBezTo>
                      <a:pt x="439737" y="95261"/>
                      <a:pt x="440713" y="92330"/>
                      <a:pt x="442912" y="90498"/>
                    </a:cubicBezTo>
                    <a:cubicBezTo>
                      <a:pt x="448702" y="85673"/>
                      <a:pt x="455136" y="85305"/>
                      <a:pt x="461962" y="83355"/>
                    </a:cubicBezTo>
                    <a:cubicBezTo>
                      <a:pt x="464376" y="82665"/>
                      <a:pt x="466861" y="82096"/>
                      <a:pt x="469106" y="80973"/>
                    </a:cubicBezTo>
                    <a:cubicBezTo>
                      <a:pt x="484033" y="73509"/>
                      <a:pt x="467700" y="78400"/>
                      <a:pt x="485775" y="71448"/>
                    </a:cubicBezTo>
                    <a:cubicBezTo>
                      <a:pt x="492803" y="68745"/>
                      <a:pt x="500062" y="66686"/>
                      <a:pt x="507206" y="64305"/>
                    </a:cubicBezTo>
                    <a:cubicBezTo>
                      <a:pt x="509587" y="63511"/>
                      <a:pt x="512105" y="63046"/>
                      <a:pt x="514350" y="61923"/>
                    </a:cubicBezTo>
                    <a:cubicBezTo>
                      <a:pt x="517525" y="60336"/>
                      <a:pt x="520507" y="58284"/>
                      <a:pt x="523875" y="57161"/>
                    </a:cubicBezTo>
                    <a:cubicBezTo>
                      <a:pt x="530085" y="55091"/>
                      <a:pt x="536575" y="53986"/>
                      <a:pt x="542925" y="52398"/>
                    </a:cubicBezTo>
                    <a:cubicBezTo>
                      <a:pt x="546100" y="51604"/>
                      <a:pt x="549345" y="51052"/>
                      <a:pt x="552450" y="50017"/>
                    </a:cubicBezTo>
                    <a:cubicBezTo>
                      <a:pt x="584973" y="39177"/>
                      <a:pt x="551733" y="51005"/>
                      <a:pt x="576262" y="40492"/>
                    </a:cubicBezTo>
                    <a:cubicBezTo>
                      <a:pt x="581043" y="38443"/>
                      <a:pt x="588100" y="36938"/>
                      <a:pt x="592931" y="35730"/>
                    </a:cubicBezTo>
                    <a:cubicBezTo>
                      <a:pt x="601402" y="31494"/>
                      <a:pt x="606929" y="28169"/>
                      <a:pt x="616744" y="26205"/>
                    </a:cubicBezTo>
                    <a:cubicBezTo>
                      <a:pt x="620713" y="25411"/>
                      <a:pt x="624745" y="24888"/>
                      <a:pt x="628650" y="23823"/>
                    </a:cubicBezTo>
                    <a:cubicBezTo>
                      <a:pt x="633493" y="22502"/>
                      <a:pt x="642937" y="19061"/>
                      <a:pt x="642937" y="19061"/>
                    </a:cubicBezTo>
                    <a:cubicBezTo>
                      <a:pt x="646112" y="16680"/>
                      <a:pt x="648912" y="13692"/>
                      <a:pt x="652462" y="11917"/>
                    </a:cubicBezTo>
                    <a:cubicBezTo>
                      <a:pt x="659998" y="8149"/>
                      <a:pt x="668306" y="7050"/>
                      <a:pt x="676275" y="4773"/>
                    </a:cubicBezTo>
                    <a:cubicBezTo>
                      <a:pt x="684198" y="2509"/>
                      <a:pt x="684017" y="1499"/>
                      <a:pt x="692944" y="11"/>
                    </a:cubicBezTo>
                    <a:cubicBezTo>
                      <a:pt x="694510" y="-250"/>
                      <a:pt x="728662" y="3979"/>
                      <a:pt x="735806" y="4773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51520" y="260648"/>
            <a:ext cx="8753869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kern="0" dirty="0" smtClean="0"/>
              <a:t>Monitoring of </a:t>
            </a:r>
            <a:r>
              <a:rPr lang="en-GB" kern="0" dirty="0" smtClean="0">
                <a:solidFill>
                  <a:srgbClr val="002060"/>
                </a:solidFill>
              </a:rPr>
              <a:t>sprayed concrete lining </a:t>
            </a:r>
            <a:r>
              <a:rPr lang="en-GB" kern="0" dirty="0" smtClean="0"/>
              <a:t>in tunnels</a:t>
            </a:r>
          </a:p>
          <a:p>
            <a:r>
              <a:rPr lang="en-GB" kern="0" dirty="0" smtClean="0"/>
              <a:t>using </a:t>
            </a:r>
            <a:r>
              <a:rPr lang="en-GB" kern="0" dirty="0" smtClean="0">
                <a:solidFill>
                  <a:srgbClr val="002060"/>
                </a:solidFill>
              </a:rPr>
              <a:t>distributed fibre optic sensors</a:t>
            </a:r>
            <a:endParaRPr lang="en-GB" kern="0" dirty="0">
              <a:solidFill>
                <a:srgbClr val="00206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01602" y="1435617"/>
            <a:ext cx="2475795" cy="1832761"/>
            <a:chOff x="6601602" y="1435617"/>
            <a:chExt cx="2475795" cy="1832761"/>
          </a:xfrm>
        </p:grpSpPr>
        <p:sp>
          <p:nvSpPr>
            <p:cNvPr id="55" name="Title 3"/>
            <p:cNvSpPr txBox="1">
              <a:spLocks/>
            </p:cNvSpPr>
            <p:nvPr/>
          </p:nvSpPr>
          <p:spPr bwMode="auto">
            <a:xfrm>
              <a:off x="6601602" y="2156197"/>
              <a:ext cx="2475795" cy="1112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70C0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sz="2000" kern="0" dirty="0" smtClean="0">
                  <a:solidFill>
                    <a:schemeClr val="tx1"/>
                  </a:solidFill>
                  <a:latin typeface="+mn-lt"/>
                </a:rPr>
                <a:t>Additional stresses in the SCL due to cross passages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813" y="1435617"/>
              <a:ext cx="720000" cy="720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607119" y="4565840"/>
            <a:ext cx="2475795" cy="1416638"/>
            <a:chOff x="6607119" y="4565840"/>
            <a:chExt cx="2475795" cy="1416638"/>
          </a:xfrm>
        </p:grpSpPr>
        <p:sp>
          <p:nvSpPr>
            <p:cNvPr id="57" name="Title 3"/>
            <p:cNvSpPr txBox="1">
              <a:spLocks/>
            </p:cNvSpPr>
            <p:nvPr/>
          </p:nvSpPr>
          <p:spPr bwMode="auto">
            <a:xfrm>
              <a:off x="6607119" y="5287002"/>
              <a:ext cx="2475795" cy="695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70C0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6A90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GB" sz="2000" kern="0" dirty="0" smtClean="0">
                  <a:solidFill>
                    <a:schemeClr val="tx1"/>
                  </a:solidFill>
                  <a:latin typeface="+mn-lt"/>
                </a:rPr>
                <a:t>Cost savings</a:t>
              </a:r>
            </a:p>
            <a:p>
              <a:pPr algn="ctr"/>
              <a:r>
                <a:rPr lang="en-GB" sz="2000" kern="0" dirty="0" smtClean="0">
                  <a:solidFill>
                    <a:schemeClr val="tx1"/>
                  </a:solidFill>
                  <a:latin typeface="+mn-lt"/>
                </a:rPr>
                <a:t>in SCL tunnels</a:t>
              </a: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499" y="4565840"/>
              <a:ext cx="720000" cy="720000"/>
            </a:xfrm>
            <a:prstGeom prst="rect">
              <a:avLst/>
            </a:prstGeom>
          </p:spPr>
        </p:pic>
      </p:grpSp>
      <p:sp>
        <p:nvSpPr>
          <p:cNvPr id="3" name="Explosion 2 2"/>
          <p:cNvSpPr/>
          <p:nvPr/>
        </p:nvSpPr>
        <p:spPr>
          <a:xfrm>
            <a:off x="6696186" y="3399361"/>
            <a:ext cx="2297660" cy="9662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 data</a:t>
            </a:r>
            <a:endParaRPr lang="en-GB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 bwMode="auto">
          <a:xfrm>
            <a:off x="395536" y="5730081"/>
            <a:ext cx="6206066" cy="38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000" kern="0" dirty="0" smtClean="0">
                <a:solidFill>
                  <a:schemeClr val="bg1"/>
                </a:solidFill>
              </a:rPr>
              <a:t>Crossrail Liverpool Street Station</a:t>
            </a:r>
            <a:endParaRPr lang="en-GB" sz="1400" kern="0" dirty="0">
              <a:solidFill>
                <a:schemeClr val="bg1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3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59644"/>
            <a:ext cx="8229600" cy="674687"/>
          </a:xfrm>
        </p:spPr>
        <p:txBody>
          <a:bodyPr/>
          <a:lstStyle/>
          <a:p>
            <a:r>
              <a:rPr lang="en-GB" dirty="0" smtClean="0"/>
              <a:t>Monitoring solution</a:t>
            </a:r>
            <a:endParaRPr lang="en-GB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5" y="1471613"/>
            <a:ext cx="6206066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243176" y="934331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Distributed fibre optics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81662" y="3045608"/>
            <a:ext cx="828675" cy="1964542"/>
          </a:xfrm>
          <a:custGeom>
            <a:avLst/>
            <a:gdLst>
              <a:gd name="connsiteX0" fmla="*/ 735806 w 828675"/>
              <a:gd name="connsiteY0" fmla="*/ 4773 h 1964542"/>
              <a:gd name="connsiteX1" fmla="*/ 735806 w 828675"/>
              <a:gd name="connsiteY1" fmla="*/ 4773 h 1964542"/>
              <a:gd name="connsiteX2" fmla="*/ 769144 w 828675"/>
              <a:gd name="connsiteY2" fmla="*/ 4773 h 1964542"/>
              <a:gd name="connsiteX3" fmla="*/ 776287 w 828675"/>
              <a:gd name="connsiteY3" fmla="*/ 11917 h 1964542"/>
              <a:gd name="connsiteX4" fmla="*/ 778669 w 828675"/>
              <a:gd name="connsiteY4" fmla="*/ 21442 h 1964542"/>
              <a:gd name="connsiteX5" fmla="*/ 788194 w 828675"/>
              <a:gd name="connsiteY5" fmla="*/ 35730 h 1964542"/>
              <a:gd name="connsiteX6" fmla="*/ 790575 w 828675"/>
              <a:gd name="connsiteY6" fmla="*/ 42873 h 1964542"/>
              <a:gd name="connsiteX7" fmla="*/ 795337 w 828675"/>
              <a:gd name="connsiteY7" fmla="*/ 59542 h 1964542"/>
              <a:gd name="connsiteX8" fmla="*/ 800100 w 828675"/>
              <a:gd name="connsiteY8" fmla="*/ 83355 h 1964542"/>
              <a:gd name="connsiteX9" fmla="*/ 804862 w 828675"/>
              <a:gd name="connsiteY9" fmla="*/ 90498 h 1964542"/>
              <a:gd name="connsiteX10" fmla="*/ 807244 w 828675"/>
              <a:gd name="connsiteY10" fmla="*/ 100023 h 1964542"/>
              <a:gd name="connsiteX11" fmla="*/ 807244 w 828675"/>
              <a:gd name="connsiteY11" fmla="*/ 200036 h 1964542"/>
              <a:gd name="connsiteX12" fmla="*/ 800100 w 828675"/>
              <a:gd name="connsiteY12" fmla="*/ 240517 h 1964542"/>
              <a:gd name="connsiteX13" fmla="*/ 795337 w 828675"/>
              <a:gd name="connsiteY13" fmla="*/ 264330 h 1964542"/>
              <a:gd name="connsiteX14" fmla="*/ 790575 w 828675"/>
              <a:gd name="connsiteY14" fmla="*/ 285761 h 1964542"/>
              <a:gd name="connsiteX15" fmla="*/ 785812 w 828675"/>
              <a:gd name="connsiteY15" fmla="*/ 292905 h 1964542"/>
              <a:gd name="connsiteX16" fmla="*/ 783431 w 828675"/>
              <a:gd name="connsiteY16" fmla="*/ 307192 h 1964542"/>
              <a:gd name="connsiteX17" fmla="*/ 781050 w 828675"/>
              <a:gd name="connsiteY17" fmla="*/ 314336 h 1964542"/>
              <a:gd name="connsiteX18" fmla="*/ 778669 w 828675"/>
              <a:gd name="connsiteY18" fmla="*/ 323861 h 1964542"/>
              <a:gd name="connsiteX19" fmla="*/ 773906 w 828675"/>
              <a:gd name="connsiteY19" fmla="*/ 338148 h 1964542"/>
              <a:gd name="connsiteX20" fmla="*/ 769144 w 828675"/>
              <a:gd name="connsiteY20" fmla="*/ 357198 h 1964542"/>
              <a:gd name="connsiteX21" fmla="*/ 766762 w 828675"/>
              <a:gd name="connsiteY21" fmla="*/ 378630 h 1964542"/>
              <a:gd name="connsiteX22" fmla="*/ 762000 w 828675"/>
              <a:gd name="connsiteY22" fmla="*/ 392917 h 1964542"/>
              <a:gd name="connsiteX23" fmla="*/ 759619 w 828675"/>
              <a:gd name="connsiteY23" fmla="*/ 400061 h 1964542"/>
              <a:gd name="connsiteX24" fmla="*/ 757237 w 828675"/>
              <a:gd name="connsiteY24" fmla="*/ 411967 h 1964542"/>
              <a:gd name="connsiteX25" fmla="*/ 752475 w 828675"/>
              <a:gd name="connsiteY25" fmla="*/ 435780 h 1964542"/>
              <a:gd name="connsiteX26" fmla="*/ 750094 w 828675"/>
              <a:gd name="connsiteY26" fmla="*/ 442923 h 1964542"/>
              <a:gd name="connsiteX27" fmla="*/ 747712 w 828675"/>
              <a:gd name="connsiteY27" fmla="*/ 452448 h 1964542"/>
              <a:gd name="connsiteX28" fmla="*/ 742950 w 828675"/>
              <a:gd name="connsiteY28" fmla="*/ 466736 h 1964542"/>
              <a:gd name="connsiteX29" fmla="*/ 738187 w 828675"/>
              <a:gd name="connsiteY29" fmla="*/ 488167 h 1964542"/>
              <a:gd name="connsiteX30" fmla="*/ 735806 w 828675"/>
              <a:gd name="connsiteY30" fmla="*/ 500073 h 1964542"/>
              <a:gd name="connsiteX31" fmla="*/ 731044 w 828675"/>
              <a:gd name="connsiteY31" fmla="*/ 514361 h 1964542"/>
              <a:gd name="connsiteX32" fmla="*/ 728662 w 828675"/>
              <a:gd name="connsiteY32" fmla="*/ 523886 h 1964542"/>
              <a:gd name="connsiteX33" fmla="*/ 726281 w 828675"/>
              <a:gd name="connsiteY33" fmla="*/ 531030 h 1964542"/>
              <a:gd name="connsiteX34" fmla="*/ 723900 w 828675"/>
              <a:gd name="connsiteY34" fmla="*/ 542936 h 1964542"/>
              <a:gd name="connsiteX35" fmla="*/ 716756 w 828675"/>
              <a:gd name="connsiteY35" fmla="*/ 559605 h 1964542"/>
              <a:gd name="connsiteX36" fmla="*/ 711994 w 828675"/>
              <a:gd name="connsiteY36" fmla="*/ 578655 h 1964542"/>
              <a:gd name="connsiteX37" fmla="*/ 707231 w 828675"/>
              <a:gd name="connsiteY37" fmla="*/ 595323 h 1964542"/>
              <a:gd name="connsiteX38" fmla="*/ 702469 w 828675"/>
              <a:gd name="connsiteY38" fmla="*/ 602467 h 1964542"/>
              <a:gd name="connsiteX39" fmla="*/ 695325 w 828675"/>
              <a:gd name="connsiteY39" fmla="*/ 628661 h 1964542"/>
              <a:gd name="connsiteX40" fmla="*/ 692944 w 828675"/>
              <a:gd name="connsiteY40" fmla="*/ 635805 h 1964542"/>
              <a:gd name="connsiteX41" fmla="*/ 688181 w 828675"/>
              <a:gd name="connsiteY41" fmla="*/ 642948 h 1964542"/>
              <a:gd name="connsiteX42" fmla="*/ 683419 w 828675"/>
              <a:gd name="connsiteY42" fmla="*/ 671523 h 1964542"/>
              <a:gd name="connsiteX43" fmla="*/ 678656 w 828675"/>
              <a:gd name="connsiteY43" fmla="*/ 697717 h 1964542"/>
              <a:gd name="connsiteX44" fmla="*/ 671512 w 828675"/>
              <a:gd name="connsiteY44" fmla="*/ 762011 h 1964542"/>
              <a:gd name="connsiteX45" fmla="*/ 669131 w 828675"/>
              <a:gd name="connsiteY45" fmla="*/ 790586 h 1964542"/>
              <a:gd name="connsiteX46" fmla="*/ 666750 w 828675"/>
              <a:gd name="connsiteY46" fmla="*/ 800111 h 1964542"/>
              <a:gd name="connsiteX47" fmla="*/ 659606 w 828675"/>
              <a:gd name="connsiteY47" fmla="*/ 838211 h 1964542"/>
              <a:gd name="connsiteX48" fmla="*/ 661987 w 828675"/>
              <a:gd name="connsiteY48" fmla="*/ 1093005 h 1964542"/>
              <a:gd name="connsiteX49" fmla="*/ 666750 w 828675"/>
              <a:gd name="connsiteY49" fmla="*/ 1119198 h 1964542"/>
              <a:gd name="connsiteX50" fmla="*/ 676275 w 828675"/>
              <a:gd name="connsiteY50" fmla="*/ 1178730 h 1964542"/>
              <a:gd name="connsiteX51" fmla="*/ 683419 w 828675"/>
              <a:gd name="connsiteY51" fmla="*/ 1221592 h 1964542"/>
              <a:gd name="connsiteX52" fmla="*/ 692944 w 828675"/>
              <a:gd name="connsiteY52" fmla="*/ 1247786 h 1964542"/>
              <a:gd name="connsiteX53" fmla="*/ 695325 w 828675"/>
              <a:gd name="connsiteY53" fmla="*/ 1254930 h 1964542"/>
              <a:gd name="connsiteX54" fmla="*/ 697706 w 828675"/>
              <a:gd name="connsiteY54" fmla="*/ 1264455 h 1964542"/>
              <a:gd name="connsiteX55" fmla="*/ 702469 w 828675"/>
              <a:gd name="connsiteY55" fmla="*/ 1273980 h 1964542"/>
              <a:gd name="connsiteX56" fmla="*/ 704850 w 828675"/>
              <a:gd name="connsiteY56" fmla="*/ 1290648 h 1964542"/>
              <a:gd name="connsiteX57" fmla="*/ 707231 w 828675"/>
              <a:gd name="connsiteY57" fmla="*/ 1297792 h 1964542"/>
              <a:gd name="connsiteX58" fmla="*/ 709612 w 828675"/>
              <a:gd name="connsiteY58" fmla="*/ 1314461 h 1964542"/>
              <a:gd name="connsiteX59" fmla="*/ 711994 w 828675"/>
              <a:gd name="connsiteY59" fmla="*/ 1333511 h 1964542"/>
              <a:gd name="connsiteX60" fmla="*/ 716756 w 828675"/>
              <a:gd name="connsiteY60" fmla="*/ 1343036 h 1964542"/>
              <a:gd name="connsiteX61" fmla="*/ 719137 w 828675"/>
              <a:gd name="connsiteY61" fmla="*/ 1366848 h 1964542"/>
              <a:gd name="connsiteX62" fmla="*/ 721519 w 828675"/>
              <a:gd name="connsiteY62" fmla="*/ 1376373 h 1964542"/>
              <a:gd name="connsiteX63" fmla="*/ 723900 w 828675"/>
              <a:gd name="connsiteY63" fmla="*/ 1390661 h 1964542"/>
              <a:gd name="connsiteX64" fmla="*/ 731044 w 828675"/>
              <a:gd name="connsiteY64" fmla="*/ 1431142 h 1964542"/>
              <a:gd name="connsiteX65" fmla="*/ 733425 w 828675"/>
              <a:gd name="connsiteY65" fmla="*/ 1438286 h 1964542"/>
              <a:gd name="connsiteX66" fmla="*/ 738187 w 828675"/>
              <a:gd name="connsiteY66" fmla="*/ 1469242 h 1964542"/>
              <a:gd name="connsiteX67" fmla="*/ 742950 w 828675"/>
              <a:gd name="connsiteY67" fmla="*/ 1485911 h 1964542"/>
              <a:gd name="connsiteX68" fmla="*/ 747712 w 828675"/>
              <a:gd name="connsiteY68" fmla="*/ 1502580 h 1964542"/>
              <a:gd name="connsiteX69" fmla="*/ 752475 w 828675"/>
              <a:gd name="connsiteY69" fmla="*/ 1512105 h 1964542"/>
              <a:gd name="connsiteX70" fmla="*/ 754856 w 828675"/>
              <a:gd name="connsiteY70" fmla="*/ 1526392 h 1964542"/>
              <a:gd name="connsiteX71" fmla="*/ 759619 w 828675"/>
              <a:gd name="connsiteY71" fmla="*/ 1540680 h 1964542"/>
              <a:gd name="connsiteX72" fmla="*/ 764381 w 828675"/>
              <a:gd name="connsiteY72" fmla="*/ 1554967 h 1964542"/>
              <a:gd name="connsiteX73" fmla="*/ 766762 w 828675"/>
              <a:gd name="connsiteY73" fmla="*/ 1562111 h 1964542"/>
              <a:gd name="connsiteX74" fmla="*/ 773906 w 828675"/>
              <a:gd name="connsiteY74" fmla="*/ 1585923 h 1964542"/>
              <a:gd name="connsiteX75" fmla="*/ 778669 w 828675"/>
              <a:gd name="connsiteY75" fmla="*/ 1600211 h 1964542"/>
              <a:gd name="connsiteX76" fmla="*/ 788194 w 828675"/>
              <a:gd name="connsiteY76" fmla="*/ 1614498 h 1964542"/>
              <a:gd name="connsiteX77" fmla="*/ 790575 w 828675"/>
              <a:gd name="connsiteY77" fmla="*/ 1621642 h 1964542"/>
              <a:gd name="connsiteX78" fmla="*/ 800100 w 828675"/>
              <a:gd name="connsiteY78" fmla="*/ 1635930 h 1964542"/>
              <a:gd name="connsiteX79" fmla="*/ 804862 w 828675"/>
              <a:gd name="connsiteY79" fmla="*/ 1650217 h 1964542"/>
              <a:gd name="connsiteX80" fmla="*/ 807244 w 828675"/>
              <a:gd name="connsiteY80" fmla="*/ 1657361 h 1964542"/>
              <a:gd name="connsiteX81" fmla="*/ 809625 w 828675"/>
              <a:gd name="connsiteY81" fmla="*/ 1666886 h 1964542"/>
              <a:gd name="connsiteX82" fmla="*/ 814387 w 828675"/>
              <a:gd name="connsiteY82" fmla="*/ 1676411 h 1964542"/>
              <a:gd name="connsiteX83" fmla="*/ 816769 w 828675"/>
              <a:gd name="connsiteY83" fmla="*/ 1683555 h 1964542"/>
              <a:gd name="connsiteX84" fmla="*/ 819150 w 828675"/>
              <a:gd name="connsiteY84" fmla="*/ 1700223 h 1964542"/>
              <a:gd name="connsiteX85" fmla="*/ 821531 w 828675"/>
              <a:gd name="connsiteY85" fmla="*/ 1709748 h 1964542"/>
              <a:gd name="connsiteX86" fmla="*/ 823912 w 828675"/>
              <a:gd name="connsiteY86" fmla="*/ 1745467 h 1964542"/>
              <a:gd name="connsiteX87" fmla="*/ 826294 w 828675"/>
              <a:gd name="connsiteY87" fmla="*/ 1762136 h 1964542"/>
              <a:gd name="connsiteX88" fmla="*/ 828675 w 828675"/>
              <a:gd name="connsiteY88" fmla="*/ 1781186 h 1964542"/>
              <a:gd name="connsiteX89" fmla="*/ 823912 w 828675"/>
              <a:gd name="connsiteY89" fmla="*/ 1816905 h 1964542"/>
              <a:gd name="connsiteX90" fmla="*/ 819150 w 828675"/>
              <a:gd name="connsiteY90" fmla="*/ 1831192 h 1964542"/>
              <a:gd name="connsiteX91" fmla="*/ 814387 w 828675"/>
              <a:gd name="connsiteY91" fmla="*/ 1838336 h 1964542"/>
              <a:gd name="connsiteX92" fmla="*/ 812006 w 828675"/>
              <a:gd name="connsiteY92" fmla="*/ 1845480 h 1964542"/>
              <a:gd name="connsiteX93" fmla="*/ 788194 w 828675"/>
              <a:gd name="connsiteY93" fmla="*/ 1866911 h 1964542"/>
              <a:gd name="connsiteX94" fmla="*/ 773906 w 828675"/>
              <a:gd name="connsiteY94" fmla="*/ 1878817 h 1964542"/>
              <a:gd name="connsiteX95" fmla="*/ 769144 w 828675"/>
              <a:gd name="connsiteY95" fmla="*/ 1885961 h 1964542"/>
              <a:gd name="connsiteX96" fmla="*/ 754856 w 828675"/>
              <a:gd name="connsiteY96" fmla="*/ 1897867 h 1964542"/>
              <a:gd name="connsiteX97" fmla="*/ 742950 w 828675"/>
              <a:gd name="connsiteY97" fmla="*/ 1909773 h 1964542"/>
              <a:gd name="connsiteX98" fmla="*/ 726281 w 828675"/>
              <a:gd name="connsiteY98" fmla="*/ 1916917 h 1964542"/>
              <a:gd name="connsiteX99" fmla="*/ 716756 w 828675"/>
              <a:gd name="connsiteY99" fmla="*/ 1924061 h 1964542"/>
              <a:gd name="connsiteX100" fmla="*/ 702469 w 828675"/>
              <a:gd name="connsiteY100" fmla="*/ 1928823 h 1964542"/>
              <a:gd name="connsiteX101" fmla="*/ 695325 w 828675"/>
              <a:gd name="connsiteY101" fmla="*/ 1933586 h 1964542"/>
              <a:gd name="connsiteX102" fmla="*/ 688181 w 828675"/>
              <a:gd name="connsiteY102" fmla="*/ 1935967 h 1964542"/>
              <a:gd name="connsiteX103" fmla="*/ 669131 w 828675"/>
              <a:gd name="connsiteY103" fmla="*/ 1940730 h 1964542"/>
              <a:gd name="connsiteX104" fmla="*/ 659606 w 828675"/>
              <a:gd name="connsiteY104" fmla="*/ 1943111 h 1964542"/>
              <a:gd name="connsiteX105" fmla="*/ 650081 w 828675"/>
              <a:gd name="connsiteY105" fmla="*/ 1945492 h 1964542"/>
              <a:gd name="connsiteX106" fmla="*/ 621506 w 828675"/>
              <a:gd name="connsiteY106" fmla="*/ 1952636 h 1964542"/>
              <a:gd name="connsiteX107" fmla="*/ 564356 w 828675"/>
              <a:gd name="connsiteY107" fmla="*/ 1957398 h 1964542"/>
              <a:gd name="connsiteX108" fmla="*/ 554831 w 828675"/>
              <a:gd name="connsiteY108" fmla="*/ 1959780 h 1964542"/>
              <a:gd name="connsiteX109" fmla="*/ 497681 w 828675"/>
              <a:gd name="connsiteY109" fmla="*/ 1964542 h 1964542"/>
              <a:gd name="connsiteX110" fmla="*/ 404812 w 828675"/>
              <a:gd name="connsiteY110" fmla="*/ 1962161 h 1964542"/>
              <a:gd name="connsiteX111" fmla="*/ 395287 w 828675"/>
              <a:gd name="connsiteY111" fmla="*/ 1957398 h 1964542"/>
              <a:gd name="connsiteX112" fmla="*/ 383381 w 828675"/>
              <a:gd name="connsiteY112" fmla="*/ 1955017 h 1964542"/>
              <a:gd name="connsiteX113" fmla="*/ 369094 w 828675"/>
              <a:gd name="connsiteY113" fmla="*/ 1947873 h 1964542"/>
              <a:gd name="connsiteX114" fmla="*/ 354806 w 828675"/>
              <a:gd name="connsiteY114" fmla="*/ 1940730 h 1964542"/>
              <a:gd name="connsiteX115" fmla="*/ 347662 w 828675"/>
              <a:gd name="connsiteY115" fmla="*/ 1933586 h 1964542"/>
              <a:gd name="connsiteX116" fmla="*/ 338137 w 828675"/>
              <a:gd name="connsiteY116" fmla="*/ 1931205 h 1964542"/>
              <a:gd name="connsiteX117" fmla="*/ 316706 w 828675"/>
              <a:gd name="connsiteY117" fmla="*/ 1914536 h 1964542"/>
              <a:gd name="connsiteX118" fmla="*/ 302419 w 828675"/>
              <a:gd name="connsiteY118" fmla="*/ 1905011 h 1964542"/>
              <a:gd name="connsiteX119" fmla="*/ 290512 w 828675"/>
              <a:gd name="connsiteY119" fmla="*/ 1893105 h 1964542"/>
              <a:gd name="connsiteX120" fmla="*/ 276225 w 828675"/>
              <a:gd name="connsiteY120" fmla="*/ 1878817 h 1964542"/>
              <a:gd name="connsiteX121" fmla="*/ 257175 w 828675"/>
              <a:gd name="connsiteY121" fmla="*/ 1864530 h 1964542"/>
              <a:gd name="connsiteX122" fmla="*/ 238125 w 828675"/>
              <a:gd name="connsiteY122" fmla="*/ 1845480 h 1964542"/>
              <a:gd name="connsiteX123" fmla="*/ 226219 w 828675"/>
              <a:gd name="connsiteY123" fmla="*/ 1835955 h 1964542"/>
              <a:gd name="connsiteX124" fmla="*/ 211931 w 828675"/>
              <a:gd name="connsiteY124" fmla="*/ 1824048 h 1964542"/>
              <a:gd name="connsiteX125" fmla="*/ 207169 w 828675"/>
              <a:gd name="connsiteY125" fmla="*/ 1816905 h 1964542"/>
              <a:gd name="connsiteX126" fmla="*/ 190500 w 828675"/>
              <a:gd name="connsiteY126" fmla="*/ 1800236 h 1964542"/>
              <a:gd name="connsiteX127" fmla="*/ 176212 w 828675"/>
              <a:gd name="connsiteY127" fmla="*/ 1781186 h 1964542"/>
              <a:gd name="connsiteX128" fmla="*/ 171450 w 828675"/>
              <a:gd name="connsiteY128" fmla="*/ 1774042 h 1964542"/>
              <a:gd name="connsiteX129" fmla="*/ 164306 w 828675"/>
              <a:gd name="connsiteY129" fmla="*/ 1766898 h 1964542"/>
              <a:gd name="connsiteX130" fmla="*/ 154781 w 828675"/>
              <a:gd name="connsiteY130" fmla="*/ 1750230 h 1964542"/>
              <a:gd name="connsiteX131" fmla="*/ 150019 w 828675"/>
              <a:gd name="connsiteY131" fmla="*/ 1740705 h 1964542"/>
              <a:gd name="connsiteX132" fmla="*/ 142875 w 828675"/>
              <a:gd name="connsiteY132" fmla="*/ 1728798 h 1964542"/>
              <a:gd name="connsiteX133" fmla="*/ 135731 w 828675"/>
              <a:gd name="connsiteY133" fmla="*/ 1719273 h 1964542"/>
              <a:gd name="connsiteX134" fmla="*/ 116681 w 828675"/>
              <a:gd name="connsiteY134" fmla="*/ 1681173 h 1964542"/>
              <a:gd name="connsiteX135" fmla="*/ 114300 w 828675"/>
              <a:gd name="connsiteY135" fmla="*/ 1674030 h 1964542"/>
              <a:gd name="connsiteX136" fmla="*/ 107156 w 828675"/>
              <a:gd name="connsiteY136" fmla="*/ 1664505 h 1964542"/>
              <a:gd name="connsiteX137" fmla="*/ 100012 w 828675"/>
              <a:gd name="connsiteY137" fmla="*/ 1645455 h 1964542"/>
              <a:gd name="connsiteX138" fmla="*/ 95250 w 828675"/>
              <a:gd name="connsiteY138" fmla="*/ 1638311 h 1964542"/>
              <a:gd name="connsiteX139" fmla="*/ 90487 w 828675"/>
              <a:gd name="connsiteY139" fmla="*/ 1628786 h 1964542"/>
              <a:gd name="connsiteX140" fmla="*/ 88106 w 828675"/>
              <a:gd name="connsiteY140" fmla="*/ 1619261 h 1964542"/>
              <a:gd name="connsiteX141" fmla="*/ 85725 w 828675"/>
              <a:gd name="connsiteY141" fmla="*/ 1604973 h 1964542"/>
              <a:gd name="connsiteX142" fmla="*/ 78581 w 828675"/>
              <a:gd name="connsiteY142" fmla="*/ 1590686 h 1964542"/>
              <a:gd name="connsiteX143" fmla="*/ 76200 w 828675"/>
              <a:gd name="connsiteY143" fmla="*/ 1581161 h 1964542"/>
              <a:gd name="connsiteX144" fmla="*/ 71437 w 828675"/>
              <a:gd name="connsiteY144" fmla="*/ 1571636 h 1964542"/>
              <a:gd name="connsiteX145" fmla="*/ 69056 w 828675"/>
              <a:gd name="connsiteY145" fmla="*/ 1554967 h 1964542"/>
              <a:gd name="connsiteX146" fmla="*/ 64294 w 828675"/>
              <a:gd name="connsiteY146" fmla="*/ 1538298 h 1964542"/>
              <a:gd name="connsiteX147" fmla="*/ 61912 w 828675"/>
              <a:gd name="connsiteY147" fmla="*/ 1526392 h 1964542"/>
              <a:gd name="connsiteX148" fmla="*/ 59531 w 828675"/>
              <a:gd name="connsiteY148" fmla="*/ 1519248 h 1964542"/>
              <a:gd name="connsiteX149" fmla="*/ 57150 w 828675"/>
              <a:gd name="connsiteY149" fmla="*/ 1509723 h 1964542"/>
              <a:gd name="connsiteX150" fmla="*/ 54769 w 828675"/>
              <a:gd name="connsiteY150" fmla="*/ 1497817 h 1964542"/>
              <a:gd name="connsiteX151" fmla="*/ 50006 w 828675"/>
              <a:gd name="connsiteY151" fmla="*/ 1481148 h 1964542"/>
              <a:gd name="connsiteX152" fmla="*/ 45244 w 828675"/>
              <a:gd name="connsiteY152" fmla="*/ 1457336 h 1964542"/>
              <a:gd name="connsiteX153" fmla="*/ 40481 w 828675"/>
              <a:gd name="connsiteY153" fmla="*/ 1431142 h 1964542"/>
              <a:gd name="connsiteX154" fmla="*/ 35719 w 828675"/>
              <a:gd name="connsiteY154" fmla="*/ 1407330 h 1964542"/>
              <a:gd name="connsiteX155" fmla="*/ 28575 w 828675"/>
              <a:gd name="connsiteY155" fmla="*/ 1381136 h 1964542"/>
              <a:gd name="connsiteX156" fmla="*/ 26194 w 828675"/>
              <a:gd name="connsiteY156" fmla="*/ 1357323 h 1964542"/>
              <a:gd name="connsiteX157" fmla="*/ 21431 w 828675"/>
              <a:gd name="connsiteY157" fmla="*/ 1347798 h 1964542"/>
              <a:gd name="connsiteX158" fmla="*/ 16669 w 828675"/>
              <a:gd name="connsiteY158" fmla="*/ 1328748 h 1964542"/>
              <a:gd name="connsiteX159" fmla="*/ 14287 w 828675"/>
              <a:gd name="connsiteY159" fmla="*/ 1304936 h 1964542"/>
              <a:gd name="connsiteX160" fmla="*/ 11906 w 828675"/>
              <a:gd name="connsiteY160" fmla="*/ 1293030 h 1964542"/>
              <a:gd name="connsiteX161" fmla="*/ 7144 w 828675"/>
              <a:gd name="connsiteY161" fmla="*/ 1259692 h 1964542"/>
              <a:gd name="connsiteX162" fmla="*/ 4762 w 828675"/>
              <a:gd name="connsiteY162" fmla="*/ 1219211 h 1964542"/>
              <a:gd name="connsiteX163" fmla="*/ 0 w 828675"/>
              <a:gd name="connsiteY163" fmla="*/ 1183492 h 1964542"/>
              <a:gd name="connsiteX164" fmla="*/ 2381 w 828675"/>
              <a:gd name="connsiteY164" fmla="*/ 859642 h 1964542"/>
              <a:gd name="connsiteX165" fmla="*/ 7144 w 828675"/>
              <a:gd name="connsiteY165" fmla="*/ 845355 h 1964542"/>
              <a:gd name="connsiteX166" fmla="*/ 11906 w 828675"/>
              <a:gd name="connsiteY166" fmla="*/ 816780 h 1964542"/>
              <a:gd name="connsiteX167" fmla="*/ 16669 w 828675"/>
              <a:gd name="connsiteY167" fmla="*/ 809636 h 1964542"/>
              <a:gd name="connsiteX168" fmla="*/ 21431 w 828675"/>
              <a:gd name="connsiteY168" fmla="*/ 788205 h 1964542"/>
              <a:gd name="connsiteX169" fmla="*/ 28575 w 828675"/>
              <a:gd name="connsiteY169" fmla="*/ 769155 h 1964542"/>
              <a:gd name="connsiteX170" fmla="*/ 33337 w 828675"/>
              <a:gd name="connsiteY170" fmla="*/ 750105 h 1964542"/>
              <a:gd name="connsiteX171" fmla="*/ 35719 w 828675"/>
              <a:gd name="connsiteY171" fmla="*/ 728673 h 1964542"/>
              <a:gd name="connsiteX172" fmla="*/ 40481 w 828675"/>
              <a:gd name="connsiteY172" fmla="*/ 702480 h 1964542"/>
              <a:gd name="connsiteX173" fmla="*/ 42862 w 828675"/>
              <a:gd name="connsiteY173" fmla="*/ 685811 h 1964542"/>
              <a:gd name="connsiteX174" fmla="*/ 47625 w 828675"/>
              <a:gd name="connsiteY174" fmla="*/ 671523 h 1964542"/>
              <a:gd name="connsiteX175" fmla="*/ 52387 w 828675"/>
              <a:gd name="connsiteY175" fmla="*/ 654855 h 1964542"/>
              <a:gd name="connsiteX176" fmla="*/ 57150 w 828675"/>
              <a:gd name="connsiteY176" fmla="*/ 626280 h 1964542"/>
              <a:gd name="connsiteX177" fmla="*/ 61912 w 828675"/>
              <a:gd name="connsiteY177" fmla="*/ 619136 h 1964542"/>
              <a:gd name="connsiteX178" fmla="*/ 66675 w 828675"/>
              <a:gd name="connsiteY178" fmla="*/ 602467 h 1964542"/>
              <a:gd name="connsiteX179" fmla="*/ 69056 w 828675"/>
              <a:gd name="connsiteY179" fmla="*/ 592942 h 1964542"/>
              <a:gd name="connsiteX180" fmla="*/ 76200 w 828675"/>
              <a:gd name="connsiteY180" fmla="*/ 576273 h 1964542"/>
              <a:gd name="connsiteX181" fmla="*/ 78581 w 828675"/>
              <a:gd name="connsiteY181" fmla="*/ 566748 h 1964542"/>
              <a:gd name="connsiteX182" fmla="*/ 83344 w 828675"/>
              <a:gd name="connsiteY182" fmla="*/ 554842 h 1964542"/>
              <a:gd name="connsiteX183" fmla="*/ 85725 w 828675"/>
              <a:gd name="connsiteY183" fmla="*/ 540555 h 1964542"/>
              <a:gd name="connsiteX184" fmla="*/ 90487 w 828675"/>
              <a:gd name="connsiteY184" fmla="*/ 531030 h 1964542"/>
              <a:gd name="connsiteX185" fmla="*/ 95250 w 828675"/>
              <a:gd name="connsiteY185" fmla="*/ 519123 h 1964542"/>
              <a:gd name="connsiteX186" fmla="*/ 102394 w 828675"/>
              <a:gd name="connsiteY186" fmla="*/ 502455 h 1964542"/>
              <a:gd name="connsiteX187" fmla="*/ 111919 w 828675"/>
              <a:gd name="connsiteY187" fmla="*/ 483405 h 1964542"/>
              <a:gd name="connsiteX188" fmla="*/ 116681 w 828675"/>
              <a:gd name="connsiteY188" fmla="*/ 464355 h 1964542"/>
              <a:gd name="connsiteX189" fmla="*/ 123825 w 828675"/>
              <a:gd name="connsiteY189" fmla="*/ 457211 h 1964542"/>
              <a:gd name="connsiteX190" fmla="*/ 126206 w 828675"/>
              <a:gd name="connsiteY190" fmla="*/ 450067 h 1964542"/>
              <a:gd name="connsiteX191" fmla="*/ 128587 w 828675"/>
              <a:gd name="connsiteY191" fmla="*/ 440542 h 1964542"/>
              <a:gd name="connsiteX192" fmla="*/ 135731 w 828675"/>
              <a:gd name="connsiteY192" fmla="*/ 433398 h 1964542"/>
              <a:gd name="connsiteX193" fmla="*/ 150019 w 828675"/>
              <a:gd name="connsiteY193" fmla="*/ 409586 h 1964542"/>
              <a:gd name="connsiteX194" fmla="*/ 157162 w 828675"/>
              <a:gd name="connsiteY194" fmla="*/ 400061 h 1964542"/>
              <a:gd name="connsiteX195" fmla="*/ 166687 w 828675"/>
              <a:gd name="connsiteY195" fmla="*/ 383392 h 1964542"/>
              <a:gd name="connsiteX196" fmla="*/ 178594 w 828675"/>
              <a:gd name="connsiteY196" fmla="*/ 364342 h 1964542"/>
              <a:gd name="connsiteX197" fmla="*/ 188119 w 828675"/>
              <a:gd name="connsiteY197" fmla="*/ 342911 h 1964542"/>
              <a:gd name="connsiteX198" fmla="*/ 197644 w 828675"/>
              <a:gd name="connsiteY198" fmla="*/ 333386 h 1964542"/>
              <a:gd name="connsiteX199" fmla="*/ 202406 w 828675"/>
              <a:gd name="connsiteY199" fmla="*/ 326242 h 1964542"/>
              <a:gd name="connsiteX200" fmla="*/ 211931 w 828675"/>
              <a:gd name="connsiteY200" fmla="*/ 316717 h 1964542"/>
              <a:gd name="connsiteX201" fmla="*/ 216694 w 828675"/>
              <a:gd name="connsiteY201" fmla="*/ 309573 h 1964542"/>
              <a:gd name="connsiteX202" fmla="*/ 226219 w 828675"/>
              <a:gd name="connsiteY202" fmla="*/ 300048 h 1964542"/>
              <a:gd name="connsiteX203" fmla="*/ 242887 w 828675"/>
              <a:gd name="connsiteY203" fmla="*/ 278617 h 1964542"/>
              <a:gd name="connsiteX204" fmla="*/ 247650 w 828675"/>
              <a:gd name="connsiteY204" fmla="*/ 271473 h 1964542"/>
              <a:gd name="connsiteX205" fmla="*/ 254794 w 828675"/>
              <a:gd name="connsiteY205" fmla="*/ 266711 h 1964542"/>
              <a:gd name="connsiteX206" fmla="*/ 278606 w 828675"/>
              <a:gd name="connsiteY206" fmla="*/ 238136 h 1964542"/>
              <a:gd name="connsiteX207" fmla="*/ 288131 w 828675"/>
              <a:gd name="connsiteY207" fmla="*/ 228611 h 1964542"/>
              <a:gd name="connsiteX208" fmla="*/ 297656 w 828675"/>
              <a:gd name="connsiteY208" fmla="*/ 219086 h 1964542"/>
              <a:gd name="connsiteX209" fmla="*/ 314325 w 828675"/>
              <a:gd name="connsiteY209" fmla="*/ 207180 h 1964542"/>
              <a:gd name="connsiteX210" fmla="*/ 326231 w 828675"/>
              <a:gd name="connsiteY210" fmla="*/ 192892 h 1964542"/>
              <a:gd name="connsiteX211" fmla="*/ 340519 w 828675"/>
              <a:gd name="connsiteY211" fmla="*/ 176223 h 1964542"/>
              <a:gd name="connsiteX212" fmla="*/ 352425 w 828675"/>
              <a:gd name="connsiteY212" fmla="*/ 166698 h 1964542"/>
              <a:gd name="connsiteX213" fmla="*/ 364331 w 828675"/>
              <a:gd name="connsiteY213" fmla="*/ 152411 h 1964542"/>
              <a:gd name="connsiteX214" fmla="*/ 371475 w 828675"/>
              <a:gd name="connsiteY214" fmla="*/ 147648 h 1964542"/>
              <a:gd name="connsiteX215" fmla="*/ 378619 w 828675"/>
              <a:gd name="connsiteY215" fmla="*/ 138123 h 1964542"/>
              <a:gd name="connsiteX216" fmla="*/ 400050 w 828675"/>
              <a:gd name="connsiteY216" fmla="*/ 123836 h 1964542"/>
              <a:gd name="connsiteX217" fmla="*/ 428625 w 828675"/>
              <a:gd name="connsiteY217" fmla="*/ 102405 h 1964542"/>
              <a:gd name="connsiteX218" fmla="*/ 438150 w 828675"/>
              <a:gd name="connsiteY218" fmla="*/ 97642 h 1964542"/>
              <a:gd name="connsiteX219" fmla="*/ 442912 w 828675"/>
              <a:gd name="connsiteY219" fmla="*/ 90498 h 1964542"/>
              <a:gd name="connsiteX220" fmla="*/ 461962 w 828675"/>
              <a:gd name="connsiteY220" fmla="*/ 83355 h 1964542"/>
              <a:gd name="connsiteX221" fmla="*/ 469106 w 828675"/>
              <a:gd name="connsiteY221" fmla="*/ 80973 h 1964542"/>
              <a:gd name="connsiteX222" fmla="*/ 485775 w 828675"/>
              <a:gd name="connsiteY222" fmla="*/ 71448 h 1964542"/>
              <a:gd name="connsiteX223" fmla="*/ 507206 w 828675"/>
              <a:gd name="connsiteY223" fmla="*/ 64305 h 1964542"/>
              <a:gd name="connsiteX224" fmla="*/ 514350 w 828675"/>
              <a:gd name="connsiteY224" fmla="*/ 61923 h 1964542"/>
              <a:gd name="connsiteX225" fmla="*/ 523875 w 828675"/>
              <a:gd name="connsiteY225" fmla="*/ 57161 h 1964542"/>
              <a:gd name="connsiteX226" fmla="*/ 542925 w 828675"/>
              <a:gd name="connsiteY226" fmla="*/ 52398 h 1964542"/>
              <a:gd name="connsiteX227" fmla="*/ 552450 w 828675"/>
              <a:gd name="connsiteY227" fmla="*/ 50017 h 1964542"/>
              <a:gd name="connsiteX228" fmla="*/ 576262 w 828675"/>
              <a:gd name="connsiteY228" fmla="*/ 40492 h 1964542"/>
              <a:gd name="connsiteX229" fmla="*/ 592931 w 828675"/>
              <a:gd name="connsiteY229" fmla="*/ 35730 h 1964542"/>
              <a:gd name="connsiteX230" fmla="*/ 616744 w 828675"/>
              <a:gd name="connsiteY230" fmla="*/ 26205 h 1964542"/>
              <a:gd name="connsiteX231" fmla="*/ 628650 w 828675"/>
              <a:gd name="connsiteY231" fmla="*/ 23823 h 1964542"/>
              <a:gd name="connsiteX232" fmla="*/ 642937 w 828675"/>
              <a:gd name="connsiteY232" fmla="*/ 19061 h 1964542"/>
              <a:gd name="connsiteX233" fmla="*/ 652462 w 828675"/>
              <a:gd name="connsiteY233" fmla="*/ 11917 h 1964542"/>
              <a:gd name="connsiteX234" fmla="*/ 676275 w 828675"/>
              <a:gd name="connsiteY234" fmla="*/ 4773 h 1964542"/>
              <a:gd name="connsiteX235" fmla="*/ 692944 w 828675"/>
              <a:gd name="connsiteY235" fmla="*/ 11 h 1964542"/>
              <a:gd name="connsiteX236" fmla="*/ 735806 w 828675"/>
              <a:gd name="connsiteY236" fmla="*/ 4773 h 196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828675" h="1964542">
                <a:moveTo>
                  <a:pt x="735806" y="4773"/>
                </a:moveTo>
                <a:lnTo>
                  <a:pt x="735806" y="4773"/>
                </a:lnTo>
                <a:cubicBezTo>
                  <a:pt x="744734" y="3781"/>
                  <a:pt x="759495" y="-51"/>
                  <a:pt x="769144" y="4773"/>
                </a:cubicBezTo>
                <a:cubicBezTo>
                  <a:pt x="772156" y="6279"/>
                  <a:pt x="773906" y="9536"/>
                  <a:pt x="776287" y="11917"/>
                </a:cubicBezTo>
                <a:cubicBezTo>
                  <a:pt x="777081" y="15092"/>
                  <a:pt x="777205" y="18515"/>
                  <a:pt x="778669" y="21442"/>
                </a:cubicBezTo>
                <a:cubicBezTo>
                  <a:pt x="781229" y="26562"/>
                  <a:pt x="788194" y="35730"/>
                  <a:pt x="788194" y="35730"/>
                </a:cubicBezTo>
                <a:cubicBezTo>
                  <a:pt x="788988" y="38111"/>
                  <a:pt x="789886" y="40460"/>
                  <a:pt x="790575" y="42873"/>
                </a:cubicBezTo>
                <a:cubicBezTo>
                  <a:pt x="796557" y="63811"/>
                  <a:pt x="789626" y="42407"/>
                  <a:pt x="795337" y="59542"/>
                </a:cubicBezTo>
                <a:cubicBezTo>
                  <a:pt x="796214" y="65681"/>
                  <a:pt x="796776" y="76707"/>
                  <a:pt x="800100" y="83355"/>
                </a:cubicBezTo>
                <a:cubicBezTo>
                  <a:pt x="801380" y="85915"/>
                  <a:pt x="803275" y="88117"/>
                  <a:pt x="804862" y="90498"/>
                </a:cubicBezTo>
                <a:cubicBezTo>
                  <a:pt x="805656" y="93673"/>
                  <a:pt x="806602" y="96814"/>
                  <a:pt x="807244" y="100023"/>
                </a:cubicBezTo>
                <a:cubicBezTo>
                  <a:pt x="814264" y="135122"/>
                  <a:pt x="810111" y="153212"/>
                  <a:pt x="807244" y="200036"/>
                </a:cubicBezTo>
                <a:cubicBezTo>
                  <a:pt x="804588" y="243408"/>
                  <a:pt x="804196" y="217985"/>
                  <a:pt x="800100" y="240517"/>
                </a:cubicBezTo>
                <a:cubicBezTo>
                  <a:pt x="795723" y="264592"/>
                  <a:pt x="800228" y="249661"/>
                  <a:pt x="795337" y="264330"/>
                </a:cubicBezTo>
                <a:cubicBezTo>
                  <a:pt x="794423" y="269815"/>
                  <a:pt x="793505" y="279900"/>
                  <a:pt x="790575" y="285761"/>
                </a:cubicBezTo>
                <a:cubicBezTo>
                  <a:pt x="789295" y="288321"/>
                  <a:pt x="787400" y="290524"/>
                  <a:pt x="785812" y="292905"/>
                </a:cubicBezTo>
                <a:cubicBezTo>
                  <a:pt x="785018" y="297667"/>
                  <a:pt x="784478" y="302479"/>
                  <a:pt x="783431" y="307192"/>
                </a:cubicBezTo>
                <a:cubicBezTo>
                  <a:pt x="782887" y="309642"/>
                  <a:pt x="781740" y="311922"/>
                  <a:pt x="781050" y="314336"/>
                </a:cubicBezTo>
                <a:cubicBezTo>
                  <a:pt x="780151" y="317483"/>
                  <a:pt x="779609" y="320726"/>
                  <a:pt x="778669" y="323861"/>
                </a:cubicBezTo>
                <a:cubicBezTo>
                  <a:pt x="777226" y="328669"/>
                  <a:pt x="774890" y="333225"/>
                  <a:pt x="773906" y="338148"/>
                </a:cubicBezTo>
                <a:cubicBezTo>
                  <a:pt x="771033" y="352516"/>
                  <a:pt x="772805" y="346215"/>
                  <a:pt x="769144" y="357198"/>
                </a:cubicBezTo>
                <a:cubicBezTo>
                  <a:pt x="768350" y="364342"/>
                  <a:pt x="768172" y="371582"/>
                  <a:pt x="766762" y="378630"/>
                </a:cubicBezTo>
                <a:cubicBezTo>
                  <a:pt x="765777" y="383552"/>
                  <a:pt x="763587" y="388155"/>
                  <a:pt x="762000" y="392917"/>
                </a:cubicBezTo>
                <a:cubicBezTo>
                  <a:pt x="761206" y="395298"/>
                  <a:pt x="760111" y="397600"/>
                  <a:pt x="759619" y="400061"/>
                </a:cubicBezTo>
                <a:cubicBezTo>
                  <a:pt x="758825" y="404030"/>
                  <a:pt x="757961" y="407985"/>
                  <a:pt x="757237" y="411967"/>
                </a:cubicBezTo>
                <a:cubicBezTo>
                  <a:pt x="754897" y="424835"/>
                  <a:pt x="755634" y="424721"/>
                  <a:pt x="752475" y="435780"/>
                </a:cubicBezTo>
                <a:cubicBezTo>
                  <a:pt x="751786" y="438193"/>
                  <a:pt x="750784" y="440510"/>
                  <a:pt x="750094" y="442923"/>
                </a:cubicBezTo>
                <a:cubicBezTo>
                  <a:pt x="749195" y="446070"/>
                  <a:pt x="748652" y="449313"/>
                  <a:pt x="747712" y="452448"/>
                </a:cubicBezTo>
                <a:cubicBezTo>
                  <a:pt x="746269" y="457256"/>
                  <a:pt x="743934" y="461813"/>
                  <a:pt x="742950" y="466736"/>
                </a:cubicBezTo>
                <a:cubicBezTo>
                  <a:pt x="735769" y="502644"/>
                  <a:pt x="744913" y="457902"/>
                  <a:pt x="738187" y="488167"/>
                </a:cubicBezTo>
                <a:cubicBezTo>
                  <a:pt x="737309" y="492118"/>
                  <a:pt x="736871" y="496168"/>
                  <a:pt x="735806" y="500073"/>
                </a:cubicBezTo>
                <a:cubicBezTo>
                  <a:pt x="734485" y="504916"/>
                  <a:pt x="732262" y="509491"/>
                  <a:pt x="731044" y="514361"/>
                </a:cubicBezTo>
                <a:cubicBezTo>
                  <a:pt x="730250" y="517536"/>
                  <a:pt x="729561" y="520739"/>
                  <a:pt x="728662" y="523886"/>
                </a:cubicBezTo>
                <a:cubicBezTo>
                  <a:pt x="727972" y="526300"/>
                  <a:pt x="726890" y="528595"/>
                  <a:pt x="726281" y="531030"/>
                </a:cubicBezTo>
                <a:cubicBezTo>
                  <a:pt x="725299" y="534956"/>
                  <a:pt x="724882" y="539010"/>
                  <a:pt x="723900" y="542936"/>
                </a:cubicBezTo>
                <a:cubicBezTo>
                  <a:pt x="722148" y="549946"/>
                  <a:pt x="720165" y="552787"/>
                  <a:pt x="716756" y="559605"/>
                </a:cubicBezTo>
                <a:lnTo>
                  <a:pt x="711994" y="578655"/>
                </a:lnTo>
                <a:cubicBezTo>
                  <a:pt x="711232" y="581703"/>
                  <a:pt x="708938" y="591909"/>
                  <a:pt x="707231" y="595323"/>
                </a:cubicBezTo>
                <a:cubicBezTo>
                  <a:pt x="705951" y="597883"/>
                  <a:pt x="704056" y="600086"/>
                  <a:pt x="702469" y="602467"/>
                </a:cubicBezTo>
                <a:cubicBezTo>
                  <a:pt x="699102" y="619296"/>
                  <a:pt x="701367" y="610533"/>
                  <a:pt x="695325" y="628661"/>
                </a:cubicBezTo>
                <a:cubicBezTo>
                  <a:pt x="694531" y="631042"/>
                  <a:pt x="694337" y="633717"/>
                  <a:pt x="692944" y="635805"/>
                </a:cubicBezTo>
                <a:lnTo>
                  <a:pt x="688181" y="642948"/>
                </a:lnTo>
                <a:cubicBezTo>
                  <a:pt x="683341" y="657469"/>
                  <a:pt x="686610" y="645999"/>
                  <a:pt x="683419" y="671523"/>
                </a:cubicBezTo>
                <a:cubicBezTo>
                  <a:pt x="681286" y="688582"/>
                  <a:pt x="681983" y="684408"/>
                  <a:pt x="678656" y="697717"/>
                </a:cubicBezTo>
                <a:cubicBezTo>
                  <a:pt x="675513" y="724437"/>
                  <a:pt x="673749" y="737410"/>
                  <a:pt x="671512" y="762011"/>
                </a:cubicBezTo>
                <a:cubicBezTo>
                  <a:pt x="670647" y="771530"/>
                  <a:pt x="670316" y="781102"/>
                  <a:pt x="669131" y="790586"/>
                </a:cubicBezTo>
                <a:cubicBezTo>
                  <a:pt x="668725" y="793833"/>
                  <a:pt x="667335" y="796891"/>
                  <a:pt x="666750" y="800111"/>
                </a:cubicBezTo>
                <a:cubicBezTo>
                  <a:pt x="658216" y="847055"/>
                  <a:pt x="672260" y="781273"/>
                  <a:pt x="659606" y="838211"/>
                </a:cubicBezTo>
                <a:cubicBezTo>
                  <a:pt x="660400" y="923142"/>
                  <a:pt x="660497" y="1008083"/>
                  <a:pt x="661987" y="1093005"/>
                </a:cubicBezTo>
                <a:cubicBezTo>
                  <a:pt x="662279" y="1109656"/>
                  <a:pt x="664497" y="1106127"/>
                  <a:pt x="666750" y="1119198"/>
                </a:cubicBezTo>
                <a:cubicBezTo>
                  <a:pt x="670164" y="1139002"/>
                  <a:pt x="673783" y="1158789"/>
                  <a:pt x="676275" y="1178730"/>
                </a:cubicBezTo>
                <a:cubicBezTo>
                  <a:pt x="677498" y="1188517"/>
                  <a:pt x="680135" y="1213382"/>
                  <a:pt x="683419" y="1221592"/>
                </a:cubicBezTo>
                <a:cubicBezTo>
                  <a:pt x="690043" y="1238154"/>
                  <a:pt x="686832" y="1229449"/>
                  <a:pt x="692944" y="1247786"/>
                </a:cubicBezTo>
                <a:cubicBezTo>
                  <a:pt x="693738" y="1250167"/>
                  <a:pt x="694716" y="1252495"/>
                  <a:pt x="695325" y="1254930"/>
                </a:cubicBezTo>
                <a:cubicBezTo>
                  <a:pt x="696119" y="1258105"/>
                  <a:pt x="696557" y="1261391"/>
                  <a:pt x="697706" y="1264455"/>
                </a:cubicBezTo>
                <a:cubicBezTo>
                  <a:pt x="698952" y="1267779"/>
                  <a:pt x="700881" y="1270805"/>
                  <a:pt x="702469" y="1273980"/>
                </a:cubicBezTo>
                <a:cubicBezTo>
                  <a:pt x="703263" y="1279536"/>
                  <a:pt x="703749" y="1285145"/>
                  <a:pt x="704850" y="1290648"/>
                </a:cubicBezTo>
                <a:cubicBezTo>
                  <a:pt x="705342" y="1293109"/>
                  <a:pt x="706739" y="1295331"/>
                  <a:pt x="707231" y="1297792"/>
                </a:cubicBezTo>
                <a:cubicBezTo>
                  <a:pt x="708332" y="1303296"/>
                  <a:pt x="708870" y="1308898"/>
                  <a:pt x="709612" y="1314461"/>
                </a:cubicBezTo>
                <a:cubicBezTo>
                  <a:pt x="710458" y="1320804"/>
                  <a:pt x="710442" y="1327303"/>
                  <a:pt x="711994" y="1333511"/>
                </a:cubicBezTo>
                <a:cubicBezTo>
                  <a:pt x="712855" y="1336955"/>
                  <a:pt x="715169" y="1339861"/>
                  <a:pt x="716756" y="1343036"/>
                </a:cubicBezTo>
                <a:cubicBezTo>
                  <a:pt x="717550" y="1350973"/>
                  <a:pt x="718009" y="1358951"/>
                  <a:pt x="719137" y="1366848"/>
                </a:cubicBezTo>
                <a:cubicBezTo>
                  <a:pt x="719600" y="1370088"/>
                  <a:pt x="720877" y="1373164"/>
                  <a:pt x="721519" y="1376373"/>
                </a:cubicBezTo>
                <a:cubicBezTo>
                  <a:pt x="722466" y="1381108"/>
                  <a:pt x="723166" y="1385889"/>
                  <a:pt x="723900" y="1390661"/>
                </a:cubicBezTo>
                <a:cubicBezTo>
                  <a:pt x="725607" y="1401760"/>
                  <a:pt x="727802" y="1421416"/>
                  <a:pt x="731044" y="1431142"/>
                </a:cubicBezTo>
                <a:lnTo>
                  <a:pt x="733425" y="1438286"/>
                </a:lnTo>
                <a:cubicBezTo>
                  <a:pt x="734568" y="1446286"/>
                  <a:pt x="736536" y="1460986"/>
                  <a:pt x="738187" y="1469242"/>
                </a:cubicBezTo>
                <a:cubicBezTo>
                  <a:pt x="740667" y="1481640"/>
                  <a:pt x="739926" y="1475326"/>
                  <a:pt x="742950" y="1485911"/>
                </a:cubicBezTo>
                <a:cubicBezTo>
                  <a:pt x="744675" y="1491949"/>
                  <a:pt x="745266" y="1496874"/>
                  <a:pt x="747712" y="1502580"/>
                </a:cubicBezTo>
                <a:cubicBezTo>
                  <a:pt x="749110" y="1505843"/>
                  <a:pt x="750887" y="1508930"/>
                  <a:pt x="752475" y="1512105"/>
                </a:cubicBezTo>
                <a:cubicBezTo>
                  <a:pt x="753269" y="1516867"/>
                  <a:pt x="753685" y="1521708"/>
                  <a:pt x="754856" y="1526392"/>
                </a:cubicBezTo>
                <a:cubicBezTo>
                  <a:pt x="756074" y="1531262"/>
                  <a:pt x="758031" y="1535917"/>
                  <a:pt x="759619" y="1540680"/>
                </a:cubicBezTo>
                <a:lnTo>
                  <a:pt x="764381" y="1554967"/>
                </a:lnTo>
                <a:cubicBezTo>
                  <a:pt x="765175" y="1557348"/>
                  <a:pt x="766153" y="1559676"/>
                  <a:pt x="766762" y="1562111"/>
                </a:cubicBezTo>
                <a:cubicBezTo>
                  <a:pt x="770362" y="1576507"/>
                  <a:pt x="768109" y="1568530"/>
                  <a:pt x="773906" y="1585923"/>
                </a:cubicBezTo>
                <a:cubicBezTo>
                  <a:pt x="773908" y="1585928"/>
                  <a:pt x="778666" y="1600207"/>
                  <a:pt x="778669" y="1600211"/>
                </a:cubicBezTo>
                <a:lnTo>
                  <a:pt x="788194" y="1614498"/>
                </a:lnTo>
                <a:cubicBezTo>
                  <a:pt x="788988" y="1616879"/>
                  <a:pt x="789356" y="1619448"/>
                  <a:pt x="790575" y="1621642"/>
                </a:cubicBezTo>
                <a:cubicBezTo>
                  <a:pt x="793355" y="1626646"/>
                  <a:pt x="800100" y="1635930"/>
                  <a:pt x="800100" y="1635930"/>
                </a:cubicBezTo>
                <a:lnTo>
                  <a:pt x="804862" y="1650217"/>
                </a:lnTo>
                <a:cubicBezTo>
                  <a:pt x="805656" y="1652598"/>
                  <a:pt x="806635" y="1654926"/>
                  <a:pt x="807244" y="1657361"/>
                </a:cubicBezTo>
                <a:cubicBezTo>
                  <a:pt x="808038" y="1660536"/>
                  <a:pt x="808476" y="1663822"/>
                  <a:pt x="809625" y="1666886"/>
                </a:cubicBezTo>
                <a:cubicBezTo>
                  <a:pt x="810871" y="1670210"/>
                  <a:pt x="812989" y="1673148"/>
                  <a:pt x="814387" y="1676411"/>
                </a:cubicBezTo>
                <a:cubicBezTo>
                  <a:pt x="815376" y="1678718"/>
                  <a:pt x="815975" y="1681174"/>
                  <a:pt x="816769" y="1683555"/>
                </a:cubicBezTo>
                <a:cubicBezTo>
                  <a:pt x="817563" y="1689111"/>
                  <a:pt x="818146" y="1694701"/>
                  <a:pt x="819150" y="1700223"/>
                </a:cubicBezTo>
                <a:cubicBezTo>
                  <a:pt x="819735" y="1703443"/>
                  <a:pt x="821188" y="1706493"/>
                  <a:pt x="821531" y="1709748"/>
                </a:cubicBezTo>
                <a:cubicBezTo>
                  <a:pt x="822780" y="1721615"/>
                  <a:pt x="822832" y="1733583"/>
                  <a:pt x="823912" y="1745467"/>
                </a:cubicBezTo>
                <a:cubicBezTo>
                  <a:pt x="824420" y="1751057"/>
                  <a:pt x="825552" y="1756572"/>
                  <a:pt x="826294" y="1762136"/>
                </a:cubicBezTo>
                <a:cubicBezTo>
                  <a:pt x="827140" y="1768479"/>
                  <a:pt x="827881" y="1774836"/>
                  <a:pt x="828675" y="1781186"/>
                </a:cubicBezTo>
                <a:cubicBezTo>
                  <a:pt x="827046" y="1799105"/>
                  <a:pt x="828030" y="1803180"/>
                  <a:pt x="823912" y="1816905"/>
                </a:cubicBezTo>
                <a:cubicBezTo>
                  <a:pt x="822469" y="1821713"/>
                  <a:pt x="821935" y="1827015"/>
                  <a:pt x="819150" y="1831192"/>
                </a:cubicBezTo>
                <a:lnTo>
                  <a:pt x="814387" y="1838336"/>
                </a:lnTo>
                <a:cubicBezTo>
                  <a:pt x="813593" y="1840717"/>
                  <a:pt x="813574" y="1843520"/>
                  <a:pt x="812006" y="1845480"/>
                </a:cubicBezTo>
                <a:cubicBezTo>
                  <a:pt x="789510" y="1873600"/>
                  <a:pt x="803260" y="1854355"/>
                  <a:pt x="788194" y="1866911"/>
                </a:cubicBezTo>
                <a:cubicBezTo>
                  <a:pt x="769873" y="1882180"/>
                  <a:pt x="791631" y="1867002"/>
                  <a:pt x="773906" y="1878817"/>
                </a:cubicBezTo>
                <a:cubicBezTo>
                  <a:pt x="772319" y="1881198"/>
                  <a:pt x="771168" y="1883937"/>
                  <a:pt x="769144" y="1885961"/>
                </a:cubicBezTo>
                <a:cubicBezTo>
                  <a:pt x="750412" y="1904693"/>
                  <a:pt x="774362" y="1874459"/>
                  <a:pt x="754856" y="1897867"/>
                </a:cubicBezTo>
                <a:cubicBezTo>
                  <a:pt x="748051" y="1906034"/>
                  <a:pt x="752931" y="1904782"/>
                  <a:pt x="742950" y="1909773"/>
                </a:cubicBezTo>
                <a:cubicBezTo>
                  <a:pt x="726757" y="1917870"/>
                  <a:pt x="746086" y="1904539"/>
                  <a:pt x="726281" y="1916917"/>
                </a:cubicBezTo>
                <a:cubicBezTo>
                  <a:pt x="722915" y="1919020"/>
                  <a:pt x="720306" y="1922286"/>
                  <a:pt x="716756" y="1924061"/>
                </a:cubicBezTo>
                <a:cubicBezTo>
                  <a:pt x="712266" y="1926306"/>
                  <a:pt x="702469" y="1928823"/>
                  <a:pt x="702469" y="1928823"/>
                </a:cubicBezTo>
                <a:cubicBezTo>
                  <a:pt x="700088" y="1930411"/>
                  <a:pt x="697885" y="1932306"/>
                  <a:pt x="695325" y="1933586"/>
                </a:cubicBezTo>
                <a:cubicBezTo>
                  <a:pt x="693080" y="1934709"/>
                  <a:pt x="690603" y="1935307"/>
                  <a:pt x="688181" y="1935967"/>
                </a:cubicBezTo>
                <a:cubicBezTo>
                  <a:pt x="681866" y="1937689"/>
                  <a:pt x="675481" y="1939142"/>
                  <a:pt x="669131" y="1940730"/>
                </a:cubicBezTo>
                <a:lnTo>
                  <a:pt x="659606" y="1943111"/>
                </a:lnTo>
                <a:lnTo>
                  <a:pt x="650081" y="1945492"/>
                </a:lnTo>
                <a:cubicBezTo>
                  <a:pt x="637296" y="1954016"/>
                  <a:pt x="644930" y="1950507"/>
                  <a:pt x="621506" y="1952636"/>
                </a:cubicBezTo>
                <a:lnTo>
                  <a:pt x="564356" y="1957398"/>
                </a:lnTo>
                <a:cubicBezTo>
                  <a:pt x="561181" y="1958192"/>
                  <a:pt x="558092" y="1959508"/>
                  <a:pt x="554831" y="1959780"/>
                </a:cubicBezTo>
                <a:cubicBezTo>
                  <a:pt x="493752" y="1964870"/>
                  <a:pt x="524723" y="1957782"/>
                  <a:pt x="497681" y="1964542"/>
                </a:cubicBezTo>
                <a:cubicBezTo>
                  <a:pt x="466725" y="1963748"/>
                  <a:pt x="435703" y="1964316"/>
                  <a:pt x="404812" y="1962161"/>
                </a:cubicBezTo>
                <a:cubicBezTo>
                  <a:pt x="401271" y="1961914"/>
                  <a:pt x="398655" y="1958521"/>
                  <a:pt x="395287" y="1957398"/>
                </a:cubicBezTo>
                <a:cubicBezTo>
                  <a:pt x="391447" y="1956118"/>
                  <a:pt x="387350" y="1955811"/>
                  <a:pt x="383381" y="1955017"/>
                </a:cubicBezTo>
                <a:cubicBezTo>
                  <a:pt x="362907" y="1941369"/>
                  <a:pt x="388811" y="1957732"/>
                  <a:pt x="369094" y="1947873"/>
                </a:cubicBezTo>
                <a:cubicBezTo>
                  <a:pt x="350640" y="1938646"/>
                  <a:pt x="372753" y="1946711"/>
                  <a:pt x="354806" y="1940730"/>
                </a:cubicBezTo>
                <a:cubicBezTo>
                  <a:pt x="352425" y="1938349"/>
                  <a:pt x="350586" y="1935257"/>
                  <a:pt x="347662" y="1933586"/>
                </a:cubicBezTo>
                <a:cubicBezTo>
                  <a:pt x="344820" y="1931962"/>
                  <a:pt x="340818" y="1933082"/>
                  <a:pt x="338137" y="1931205"/>
                </a:cubicBezTo>
                <a:cubicBezTo>
                  <a:pt x="308934" y="1910762"/>
                  <a:pt x="335137" y="1920679"/>
                  <a:pt x="316706" y="1914536"/>
                </a:cubicBezTo>
                <a:cubicBezTo>
                  <a:pt x="311944" y="1911361"/>
                  <a:pt x="305594" y="1909773"/>
                  <a:pt x="302419" y="1905011"/>
                </a:cubicBezTo>
                <a:cubicBezTo>
                  <a:pt x="296068" y="1895486"/>
                  <a:pt x="300037" y="1899454"/>
                  <a:pt x="290512" y="1893105"/>
                </a:cubicBezTo>
                <a:cubicBezTo>
                  <a:pt x="275860" y="1873567"/>
                  <a:pt x="290848" y="1891351"/>
                  <a:pt x="276225" y="1878817"/>
                </a:cubicBezTo>
                <a:cubicBezTo>
                  <a:pt x="259378" y="1864376"/>
                  <a:pt x="274521" y="1873202"/>
                  <a:pt x="257175" y="1864530"/>
                </a:cubicBezTo>
                <a:cubicBezTo>
                  <a:pt x="250825" y="1858180"/>
                  <a:pt x="245137" y="1851090"/>
                  <a:pt x="238125" y="1845480"/>
                </a:cubicBezTo>
                <a:cubicBezTo>
                  <a:pt x="234156" y="1842305"/>
                  <a:pt x="230285" y="1839005"/>
                  <a:pt x="226219" y="1835955"/>
                </a:cubicBezTo>
                <a:cubicBezTo>
                  <a:pt x="217894" y="1829711"/>
                  <a:pt x="219191" y="1832760"/>
                  <a:pt x="211931" y="1824048"/>
                </a:cubicBezTo>
                <a:cubicBezTo>
                  <a:pt x="210099" y="1821850"/>
                  <a:pt x="209083" y="1819032"/>
                  <a:pt x="207169" y="1816905"/>
                </a:cubicBezTo>
                <a:cubicBezTo>
                  <a:pt x="201912" y="1811064"/>
                  <a:pt x="190500" y="1800236"/>
                  <a:pt x="190500" y="1800236"/>
                </a:cubicBezTo>
                <a:cubicBezTo>
                  <a:pt x="181938" y="1778834"/>
                  <a:pt x="191315" y="1796290"/>
                  <a:pt x="176212" y="1781186"/>
                </a:cubicBezTo>
                <a:cubicBezTo>
                  <a:pt x="174188" y="1779162"/>
                  <a:pt x="173282" y="1776241"/>
                  <a:pt x="171450" y="1774042"/>
                </a:cubicBezTo>
                <a:cubicBezTo>
                  <a:pt x="169294" y="1771455"/>
                  <a:pt x="166687" y="1769279"/>
                  <a:pt x="164306" y="1766898"/>
                </a:cubicBezTo>
                <a:cubicBezTo>
                  <a:pt x="159628" y="1752863"/>
                  <a:pt x="165079" y="1766707"/>
                  <a:pt x="154781" y="1750230"/>
                </a:cubicBezTo>
                <a:cubicBezTo>
                  <a:pt x="152900" y="1747220"/>
                  <a:pt x="151743" y="1743808"/>
                  <a:pt x="150019" y="1740705"/>
                </a:cubicBezTo>
                <a:cubicBezTo>
                  <a:pt x="147771" y="1736659"/>
                  <a:pt x="145442" y="1732649"/>
                  <a:pt x="142875" y="1728798"/>
                </a:cubicBezTo>
                <a:cubicBezTo>
                  <a:pt x="140674" y="1725496"/>
                  <a:pt x="137644" y="1722751"/>
                  <a:pt x="135731" y="1719273"/>
                </a:cubicBezTo>
                <a:cubicBezTo>
                  <a:pt x="128888" y="1706832"/>
                  <a:pt x="121171" y="1694643"/>
                  <a:pt x="116681" y="1681173"/>
                </a:cubicBezTo>
                <a:cubicBezTo>
                  <a:pt x="115887" y="1678792"/>
                  <a:pt x="115545" y="1676209"/>
                  <a:pt x="114300" y="1674030"/>
                </a:cubicBezTo>
                <a:cubicBezTo>
                  <a:pt x="112331" y="1670584"/>
                  <a:pt x="109259" y="1667871"/>
                  <a:pt x="107156" y="1664505"/>
                </a:cubicBezTo>
                <a:cubicBezTo>
                  <a:pt x="96339" y="1647197"/>
                  <a:pt x="107489" y="1662901"/>
                  <a:pt x="100012" y="1645455"/>
                </a:cubicBezTo>
                <a:cubicBezTo>
                  <a:pt x="98885" y="1642825"/>
                  <a:pt x="96670" y="1640796"/>
                  <a:pt x="95250" y="1638311"/>
                </a:cubicBezTo>
                <a:cubicBezTo>
                  <a:pt x="93489" y="1635229"/>
                  <a:pt x="92075" y="1631961"/>
                  <a:pt x="90487" y="1628786"/>
                </a:cubicBezTo>
                <a:cubicBezTo>
                  <a:pt x="89693" y="1625611"/>
                  <a:pt x="88748" y="1622470"/>
                  <a:pt x="88106" y="1619261"/>
                </a:cubicBezTo>
                <a:cubicBezTo>
                  <a:pt x="87159" y="1614526"/>
                  <a:pt x="87252" y="1609554"/>
                  <a:pt x="85725" y="1604973"/>
                </a:cubicBezTo>
                <a:cubicBezTo>
                  <a:pt x="84041" y="1599922"/>
                  <a:pt x="80962" y="1595448"/>
                  <a:pt x="78581" y="1590686"/>
                </a:cubicBezTo>
                <a:cubicBezTo>
                  <a:pt x="77787" y="1587511"/>
                  <a:pt x="77349" y="1584225"/>
                  <a:pt x="76200" y="1581161"/>
                </a:cubicBezTo>
                <a:cubicBezTo>
                  <a:pt x="74954" y="1577837"/>
                  <a:pt x="72371" y="1575061"/>
                  <a:pt x="71437" y="1571636"/>
                </a:cubicBezTo>
                <a:cubicBezTo>
                  <a:pt x="69960" y="1566221"/>
                  <a:pt x="70060" y="1560489"/>
                  <a:pt x="69056" y="1554967"/>
                </a:cubicBezTo>
                <a:cubicBezTo>
                  <a:pt x="66090" y="1538651"/>
                  <a:pt x="67692" y="1551887"/>
                  <a:pt x="64294" y="1538298"/>
                </a:cubicBezTo>
                <a:cubicBezTo>
                  <a:pt x="63312" y="1534372"/>
                  <a:pt x="62894" y="1530318"/>
                  <a:pt x="61912" y="1526392"/>
                </a:cubicBezTo>
                <a:cubicBezTo>
                  <a:pt x="61303" y="1523957"/>
                  <a:pt x="60221" y="1521662"/>
                  <a:pt x="59531" y="1519248"/>
                </a:cubicBezTo>
                <a:cubicBezTo>
                  <a:pt x="58632" y="1516101"/>
                  <a:pt x="57860" y="1512918"/>
                  <a:pt x="57150" y="1509723"/>
                </a:cubicBezTo>
                <a:cubicBezTo>
                  <a:pt x="56272" y="1505772"/>
                  <a:pt x="55751" y="1501743"/>
                  <a:pt x="54769" y="1497817"/>
                </a:cubicBezTo>
                <a:cubicBezTo>
                  <a:pt x="51366" y="1484206"/>
                  <a:pt x="52977" y="1497492"/>
                  <a:pt x="50006" y="1481148"/>
                </a:cubicBezTo>
                <a:cubicBezTo>
                  <a:pt x="45628" y="1457070"/>
                  <a:pt x="50134" y="1472007"/>
                  <a:pt x="45244" y="1457336"/>
                </a:cubicBezTo>
                <a:cubicBezTo>
                  <a:pt x="40563" y="1424581"/>
                  <a:pt x="45294" y="1453602"/>
                  <a:pt x="40481" y="1431142"/>
                </a:cubicBezTo>
                <a:cubicBezTo>
                  <a:pt x="38785" y="1423227"/>
                  <a:pt x="37682" y="1415183"/>
                  <a:pt x="35719" y="1407330"/>
                </a:cubicBezTo>
                <a:cubicBezTo>
                  <a:pt x="30347" y="1385845"/>
                  <a:pt x="33026" y="1394490"/>
                  <a:pt x="28575" y="1381136"/>
                </a:cubicBezTo>
                <a:cubicBezTo>
                  <a:pt x="27781" y="1373198"/>
                  <a:pt x="27865" y="1365123"/>
                  <a:pt x="26194" y="1357323"/>
                </a:cubicBezTo>
                <a:cubicBezTo>
                  <a:pt x="25450" y="1353852"/>
                  <a:pt x="22554" y="1351166"/>
                  <a:pt x="21431" y="1347798"/>
                </a:cubicBezTo>
                <a:cubicBezTo>
                  <a:pt x="19361" y="1341588"/>
                  <a:pt x="18256" y="1335098"/>
                  <a:pt x="16669" y="1328748"/>
                </a:cubicBezTo>
                <a:cubicBezTo>
                  <a:pt x="15875" y="1320811"/>
                  <a:pt x="15341" y="1312843"/>
                  <a:pt x="14287" y="1304936"/>
                </a:cubicBezTo>
                <a:cubicBezTo>
                  <a:pt x="13752" y="1300924"/>
                  <a:pt x="12537" y="1297028"/>
                  <a:pt x="11906" y="1293030"/>
                </a:cubicBezTo>
                <a:cubicBezTo>
                  <a:pt x="10155" y="1281942"/>
                  <a:pt x="8731" y="1270805"/>
                  <a:pt x="7144" y="1259692"/>
                </a:cubicBezTo>
                <a:cubicBezTo>
                  <a:pt x="6350" y="1246198"/>
                  <a:pt x="5840" y="1232685"/>
                  <a:pt x="4762" y="1219211"/>
                </a:cubicBezTo>
                <a:cubicBezTo>
                  <a:pt x="4202" y="1212216"/>
                  <a:pt x="1078" y="1191039"/>
                  <a:pt x="0" y="1183492"/>
                </a:cubicBezTo>
                <a:cubicBezTo>
                  <a:pt x="794" y="1075542"/>
                  <a:pt x="101" y="967571"/>
                  <a:pt x="2381" y="859642"/>
                </a:cubicBezTo>
                <a:cubicBezTo>
                  <a:pt x="2487" y="854623"/>
                  <a:pt x="7144" y="845355"/>
                  <a:pt x="7144" y="845355"/>
                </a:cubicBezTo>
                <a:cubicBezTo>
                  <a:pt x="7497" y="842881"/>
                  <a:pt x="10299" y="821065"/>
                  <a:pt x="11906" y="816780"/>
                </a:cubicBezTo>
                <a:cubicBezTo>
                  <a:pt x="12911" y="814100"/>
                  <a:pt x="15081" y="812017"/>
                  <a:pt x="16669" y="809636"/>
                </a:cubicBezTo>
                <a:cubicBezTo>
                  <a:pt x="17612" y="804920"/>
                  <a:pt x="19750" y="793248"/>
                  <a:pt x="21431" y="788205"/>
                </a:cubicBezTo>
                <a:cubicBezTo>
                  <a:pt x="25039" y="777382"/>
                  <a:pt x="26068" y="778349"/>
                  <a:pt x="28575" y="769155"/>
                </a:cubicBezTo>
                <a:cubicBezTo>
                  <a:pt x="30297" y="762840"/>
                  <a:pt x="33337" y="750105"/>
                  <a:pt x="33337" y="750105"/>
                </a:cubicBezTo>
                <a:cubicBezTo>
                  <a:pt x="34131" y="742961"/>
                  <a:pt x="34769" y="735798"/>
                  <a:pt x="35719" y="728673"/>
                </a:cubicBezTo>
                <a:cubicBezTo>
                  <a:pt x="38368" y="708807"/>
                  <a:pt x="37486" y="720450"/>
                  <a:pt x="40481" y="702480"/>
                </a:cubicBezTo>
                <a:cubicBezTo>
                  <a:pt x="41404" y="696944"/>
                  <a:pt x="41600" y="691280"/>
                  <a:pt x="42862" y="685811"/>
                </a:cubicBezTo>
                <a:cubicBezTo>
                  <a:pt x="43991" y="680919"/>
                  <a:pt x="46408" y="676393"/>
                  <a:pt x="47625" y="671523"/>
                </a:cubicBezTo>
                <a:cubicBezTo>
                  <a:pt x="50615" y="659563"/>
                  <a:pt x="48971" y="665103"/>
                  <a:pt x="52387" y="654855"/>
                </a:cubicBezTo>
                <a:cubicBezTo>
                  <a:pt x="52912" y="650658"/>
                  <a:pt x="54374" y="632757"/>
                  <a:pt x="57150" y="626280"/>
                </a:cubicBezTo>
                <a:cubicBezTo>
                  <a:pt x="58277" y="623649"/>
                  <a:pt x="60325" y="621517"/>
                  <a:pt x="61912" y="619136"/>
                </a:cubicBezTo>
                <a:cubicBezTo>
                  <a:pt x="69372" y="589307"/>
                  <a:pt x="59832" y="626421"/>
                  <a:pt x="66675" y="602467"/>
                </a:cubicBezTo>
                <a:cubicBezTo>
                  <a:pt x="67574" y="599320"/>
                  <a:pt x="67938" y="596018"/>
                  <a:pt x="69056" y="592942"/>
                </a:cubicBezTo>
                <a:cubicBezTo>
                  <a:pt x="71122" y="587261"/>
                  <a:pt x="74134" y="581954"/>
                  <a:pt x="76200" y="576273"/>
                </a:cubicBezTo>
                <a:cubicBezTo>
                  <a:pt x="77318" y="573197"/>
                  <a:pt x="77546" y="569853"/>
                  <a:pt x="78581" y="566748"/>
                </a:cubicBezTo>
                <a:cubicBezTo>
                  <a:pt x="79933" y="562693"/>
                  <a:pt x="81756" y="558811"/>
                  <a:pt x="83344" y="554842"/>
                </a:cubicBezTo>
                <a:cubicBezTo>
                  <a:pt x="84138" y="550080"/>
                  <a:pt x="84338" y="545179"/>
                  <a:pt x="85725" y="540555"/>
                </a:cubicBezTo>
                <a:cubicBezTo>
                  <a:pt x="86745" y="537155"/>
                  <a:pt x="89045" y="534274"/>
                  <a:pt x="90487" y="531030"/>
                </a:cubicBezTo>
                <a:cubicBezTo>
                  <a:pt x="92223" y="527124"/>
                  <a:pt x="93898" y="523178"/>
                  <a:pt x="95250" y="519123"/>
                </a:cubicBezTo>
                <a:cubicBezTo>
                  <a:pt x="100375" y="503747"/>
                  <a:pt x="94022" y="515010"/>
                  <a:pt x="102394" y="502455"/>
                </a:cubicBezTo>
                <a:cubicBezTo>
                  <a:pt x="109444" y="467200"/>
                  <a:pt x="98578" y="510087"/>
                  <a:pt x="111919" y="483405"/>
                </a:cubicBezTo>
                <a:cubicBezTo>
                  <a:pt x="114323" y="478597"/>
                  <a:pt x="113311" y="469410"/>
                  <a:pt x="116681" y="464355"/>
                </a:cubicBezTo>
                <a:cubicBezTo>
                  <a:pt x="118549" y="461553"/>
                  <a:pt x="121444" y="459592"/>
                  <a:pt x="123825" y="457211"/>
                </a:cubicBezTo>
                <a:cubicBezTo>
                  <a:pt x="124619" y="454830"/>
                  <a:pt x="125516" y="452481"/>
                  <a:pt x="126206" y="450067"/>
                </a:cubicBezTo>
                <a:cubicBezTo>
                  <a:pt x="127105" y="446920"/>
                  <a:pt x="126963" y="443384"/>
                  <a:pt x="128587" y="440542"/>
                </a:cubicBezTo>
                <a:cubicBezTo>
                  <a:pt x="130258" y="437618"/>
                  <a:pt x="133575" y="435985"/>
                  <a:pt x="135731" y="433398"/>
                </a:cubicBezTo>
                <a:cubicBezTo>
                  <a:pt x="139689" y="428649"/>
                  <a:pt x="148814" y="411480"/>
                  <a:pt x="150019" y="409586"/>
                </a:cubicBezTo>
                <a:cubicBezTo>
                  <a:pt x="152150" y="406238"/>
                  <a:pt x="154781" y="403236"/>
                  <a:pt x="157162" y="400061"/>
                </a:cubicBezTo>
                <a:cubicBezTo>
                  <a:pt x="162928" y="382769"/>
                  <a:pt x="154673" y="405017"/>
                  <a:pt x="166687" y="383392"/>
                </a:cubicBezTo>
                <a:cubicBezTo>
                  <a:pt x="177960" y="363100"/>
                  <a:pt x="164284" y="378652"/>
                  <a:pt x="178594" y="364342"/>
                </a:cubicBezTo>
                <a:cubicBezTo>
                  <a:pt x="180084" y="360617"/>
                  <a:pt x="185257" y="346727"/>
                  <a:pt x="188119" y="342911"/>
                </a:cubicBezTo>
                <a:cubicBezTo>
                  <a:pt x="190813" y="339319"/>
                  <a:pt x="194722" y="336795"/>
                  <a:pt x="197644" y="333386"/>
                </a:cubicBezTo>
                <a:cubicBezTo>
                  <a:pt x="199506" y="331213"/>
                  <a:pt x="200544" y="328415"/>
                  <a:pt x="202406" y="326242"/>
                </a:cubicBezTo>
                <a:cubicBezTo>
                  <a:pt x="205328" y="322833"/>
                  <a:pt x="209009" y="320126"/>
                  <a:pt x="211931" y="316717"/>
                </a:cubicBezTo>
                <a:cubicBezTo>
                  <a:pt x="213794" y="314544"/>
                  <a:pt x="214831" y="311746"/>
                  <a:pt x="216694" y="309573"/>
                </a:cubicBezTo>
                <a:cubicBezTo>
                  <a:pt x="219616" y="306164"/>
                  <a:pt x="223319" y="303476"/>
                  <a:pt x="226219" y="300048"/>
                </a:cubicBezTo>
                <a:cubicBezTo>
                  <a:pt x="232065" y="293139"/>
                  <a:pt x="237867" y="286147"/>
                  <a:pt x="242887" y="278617"/>
                </a:cubicBezTo>
                <a:cubicBezTo>
                  <a:pt x="244475" y="276236"/>
                  <a:pt x="245626" y="273497"/>
                  <a:pt x="247650" y="271473"/>
                </a:cubicBezTo>
                <a:cubicBezTo>
                  <a:pt x="249674" y="269449"/>
                  <a:pt x="252413" y="268298"/>
                  <a:pt x="254794" y="266711"/>
                </a:cubicBezTo>
                <a:cubicBezTo>
                  <a:pt x="263572" y="249154"/>
                  <a:pt x="257046" y="259696"/>
                  <a:pt x="278606" y="238136"/>
                </a:cubicBezTo>
                <a:lnTo>
                  <a:pt x="288131" y="228611"/>
                </a:lnTo>
                <a:cubicBezTo>
                  <a:pt x="291306" y="225436"/>
                  <a:pt x="293920" y="221577"/>
                  <a:pt x="297656" y="219086"/>
                </a:cubicBezTo>
                <a:cubicBezTo>
                  <a:pt x="308102" y="212122"/>
                  <a:pt x="302510" y="216040"/>
                  <a:pt x="314325" y="207180"/>
                </a:cubicBezTo>
                <a:cubicBezTo>
                  <a:pt x="324847" y="191395"/>
                  <a:pt x="312483" y="208931"/>
                  <a:pt x="326231" y="192892"/>
                </a:cubicBezTo>
                <a:cubicBezTo>
                  <a:pt x="335607" y="181954"/>
                  <a:pt x="330389" y="185087"/>
                  <a:pt x="340519" y="176223"/>
                </a:cubicBezTo>
                <a:cubicBezTo>
                  <a:pt x="344344" y="172876"/>
                  <a:pt x="348600" y="170045"/>
                  <a:pt x="352425" y="166698"/>
                </a:cubicBezTo>
                <a:cubicBezTo>
                  <a:pt x="383623" y="139401"/>
                  <a:pt x="338979" y="177765"/>
                  <a:pt x="364331" y="152411"/>
                </a:cubicBezTo>
                <a:cubicBezTo>
                  <a:pt x="366355" y="150387"/>
                  <a:pt x="369451" y="149672"/>
                  <a:pt x="371475" y="147648"/>
                </a:cubicBezTo>
                <a:cubicBezTo>
                  <a:pt x="374281" y="144842"/>
                  <a:pt x="375653" y="140760"/>
                  <a:pt x="378619" y="138123"/>
                </a:cubicBezTo>
                <a:cubicBezTo>
                  <a:pt x="385789" y="131750"/>
                  <a:pt x="392893" y="129403"/>
                  <a:pt x="400050" y="123836"/>
                </a:cubicBezTo>
                <a:cubicBezTo>
                  <a:pt x="402344" y="122051"/>
                  <a:pt x="420716" y="106924"/>
                  <a:pt x="428625" y="102405"/>
                </a:cubicBezTo>
                <a:cubicBezTo>
                  <a:pt x="431707" y="100644"/>
                  <a:pt x="434975" y="99230"/>
                  <a:pt x="438150" y="97642"/>
                </a:cubicBezTo>
                <a:cubicBezTo>
                  <a:pt x="439737" y="95261"/>
                  <a:pt x="440713" y="92330"/>
                  <a:pt x="442912" y="90498"/>
                </a:cubicBezTo>
                <a:cubicBezTo>
                  <a:pt x="448702" y="85673"/>
                  <a:pt x="455136" y="85305"/>
                  <a:pt x="461962" y="83355"/>
                </a:cubicBezTo>
                <a:cubicBezTo>
                  <a:pt x="464376" y="82665"/>
                  <a:pt x="466861" y="82096"/>
                  <a:pt x="469106" y="80973"/>
                </a:cubicBezTo>
                <a:cubicBezTo>
                  <a:pt x="484033" y="73509"/>
                  <a:pt x="467700" y="78400"/>
                  <a:pt x="485775" y="71448"/>
                </a:cubicBezTo>
                <a:cubicBezTo>
                  <a:pt x="492803" y="68745"/>
                  <a:pt x="500062" y="66686"/>
                  <a:pt x="507206" y="64305"/>
                </a:cubicBezTo>
                <a:cubicBezTo>
                  <a:pt x="509587" y="63511"/>
                  <a:pt x="512105" y="63046"/>
                  <a:pt x="514350" y="61923"/>
                </a:cubicBezTo>
                <a:cubicBezTo>
                  <a:pt x="517525" y="60336"/>
                  <a:pt x="520507" y="58284"/>
                  <a:pt x="523875" y="57161"/>
                </a:cubicBezTo>
                <a:cubicBezTo>
                  <a:pt x="530085" y="55091"/>
                  <a:pt x="536575" y="53986"/>
                  <a:pt x="542925" y="52398"/>
                </a:cubicBezTo>
                <a:cubicBezTo>
                  <a:pt x="546100" y="51604"/>
                  <a:pt x="549345" y="51052"/>
                  <a:pt x="552450" y="50017"/>
                </a:cubicBezTo>
                <a:cubicBezTo>
                  <a:pt x="584973" y="39177"/>
                  <a:pt x="551733" y="51005"/>
                  <a:pt x="576262" y="40492"/>
                </a:cubicBezTo>
                <a:cubicBezTo>
                  <a:pt x="581043" y="38443"/>
                  <a:pt x="588100" y="36938"/>
                  <a:pt x="592931" y="35730"/>
                </a:cubicBezTo>
                <a:cubicBezTo>
                  <a:pt x="601402" y="31494"/>
                  <a:pt x="606929" y="28169"/>
                  <a:pt x="616744" y="26205"/>
                </a:cubicBezTo>
                <a:cubicBezTo>
                  <a:pt x="620713" y="25411"/>
                  <a:pt x="624745" y="24888"/>
                  <a:pt x="628650" y="23823"/>
                </a:cubicBezTo>
                <a:cubicBezTo>
                  <a:pt x="633493" y="22502"/>
                  <a:pt x="642937" y="19061"/>
                  <a:pt x="642937" y="19061"/>
                </a:cubicBezTo>
                <a:cubicBezTo>
                  <a:pt x="646112" y="16680"/>
                  <a:pt x="648912" y="13692"/>
                  <a:pt x="652462" y="11917"/>
                </a:cubicBezTo>
                <a:cubicBezTo>
                  <a:pt x="659998" y="8149"/>
                  <a:pt x="668306" y="7050"/>
                  <a:pt x="676275" y="4773"/>
                </a:cubicBezTo>
                <a:cubicBezTo>
                  <a:pt x="684198" y="2509"/>
                  <a:pt x="684017" y="1499"/>
                  <a:pt x="692944" y="11"/>
                </a:cubicBezTo>
                <a:cubicBezTo>
                  <a:pt x="694510" y="-250"/>
                  <a:pt x="728662" y="3979"/>
                  <a:pt x="735806" y="4773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568543" y="2981325"/>
            <a:ext cx="800100" cy="1981200"/>
          </a:xfrm>
          <a:custGeom>
            <a:avLst/>
            <a:gdLst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60350 w 800100"/>
              <a:gd name="connsiteY55" fmla="*/ 1149350 h 1981200"/>
              <a:gd name="connsiteX56" fmla="*/ 257175 w 800100"/>
              <a:gd name="connsiteY56" fmla="*/ 1406525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60350 w 800100"/>
              <a:gd name="connsiteY55" fmla="*/ 1149350 h 1981200"/>
              <a:gd name="connsiteX56" fmla="*/ 252413 w 800100"/>
              <a:gd name="connsiteY56" fmla="*/ 1323181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50825 w 800100"/>
              <a:gd name="connsiteY57" fmla="*/ 144145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44475 w 800100"/>
              <a:gd name="connsiteY58" fmla="*/ 1470025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22250 w 800100"/>
              <a:gd name="connsiteY48" fmla="*/ 914400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4625 w 800100"/>
              <a:gd name="connsiteY41" fmla="*/ 781050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1450 w 800100"/>
              <a:gd name="connsiteY40" fmla="*/ 771525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4150 w 800100"/>
              <a:gd name="connsiteY68" fmla="*/ 1641475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6531 w 800100"/>
              <a:gd name="connsiteY68" fmla="*/ 1677193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87325 w 800100"/>
              <a:gd name="connsiteY67" fmla="*/ 1631950 h 1981200"/>
              <a:gd name="connsiteX68" fmla="*/ 186531 w 800100"/>
              <a:gd name="connsiteY68" fmla="*/ 1693862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  <a:gd name="connsiteX0" fmla="*/ 104775 w 800100"/>
              <a:gd name="connsiteY0" fmla="*/ 0 h 1981200"/>
              <a:gd name="connsiteX1" fmla="*/ 104775 w 800100"/>
              <a:gd name="connsiteY1" fmla="*/ 0 h 1981200"/>
              <a:gd name="connsiteX2" fmla="*/ 63500 w 800100"/>
              <a:gd name="connsiteY2" fmla="*/ 3175 h 1981200"/>
              <a:gd name="connsiteX3" fmla="*/ 50800 w 800100"/>
              <a:gd name="connsiteY3" fmla="*/ 6350 h 1981200"/>
              <a:gd name="connsiteX4" fmla="*/ 44450 w 800100"/>
              <a:gd name="connsiteY4" fmla="*/ 15875 h 1981200"/>
              <a:gd name="connsiteX5" fmla="*/ 34925 w 800100"/>
              <a:gd name="connsiteY5" fmla="*/ 22225 h 1981200"/>
              <a:gd name="connsiteX6" fmla="*/ 31750 w 800100"/>
              <a:gd name="connsiteY6" fmla="*/ 31750 h 1981200"/>
              <a:gd name="connsiteX7" fmla="*/ 15875 w 800100"/>
              <a:gd name="connsiteY7" fmla="*/ 50800 h 1981200"/>
              <a:gd name="connsiteX8" fmla="*/ 12700 w 800100"/>
              <a:gd name="connsiteY8" fmla="*/ 60325 h 1981200"/>
              <a:gd name="connsiteX9" fmla="*/ 6350 w 800100"/>
              <a:gd name="connsiteY9" fmla="*/ 69850 h 1981200"/>
              <a:gd name="connsiteX10" fmla="*/ 3175 w 800100"/>
              <a:gd name="connsiteY10" fmla="*/ 82550 h 1981200"/>
              <a:gd name="connsiteX11" fmla="*/ 0 w 800100"/>
              <a:gd name="connsiteY11" fmla="*/ 92075 h 1981200"/>
              <a:gd name="connsiteX12" fmla="*/ 3175 w 800100"/>
              <a:gd name="connsiteY12" fmla="*/ 196850 h 1981200"/>
              <a:gd name="connsiteX13" fmla="*/ 6350 w 800100"/>
              <a:gd name="connsiteY13" fmla="*/ 206375 h 1981200"/>
              <a:gd name="connsiteX14" fmla="*/ 19050 w 800100"/>
              <a:gd name="connsiteY14" fmla="*/ 225425 h 1981200"/>
              <a:gd name="connsiteX15" fmla="*/ 28575 w 800100"/>
              <a:gd name="connsiteY15" fmla="*/ 250825 h 1981200"/>
              <a:gd name="connsiteX16" fmla="*/ 41275 w 800100"/>
              <a:gd name="connsiteY16" fmla="*/ 269875 h 1981200"/>
              <a:gd name="connsiteX17" fmla="*/ 44450 w 800100"/>
              <a:gd name="connsiteY17" fmla="*/ 279400 h 1981200"/>
              <a:gd name="connsiteX18" fmla="*/ 47625 w 800100"/>
              <a:gd name="connsiteY18" fmla="*/ 292100 h 1981200"/>
              <a:gd name="connsiteX19" fmla="*/ 60325 w 800100"/>
              <a:gd name="connsiteY19" fmla="*/ 311150 h 1981200"/>
              <a:gd name="connsiteX20" fmla="*/ 63500 w 800100"/>
              <a:gd name="connsiteY20" fmla="*/ 320675 h 1981200"/>
              <a:gd name="connsiteX21" fmla="*/ 73025 w 800100"/>
              <a:gd name="connsiteY21" fmla="*/ 361950 h 1981200"/>
              <a:gd name="connsiteX22" fmla="*/ 76200 w 800100"/>
              <a:gd name="connsiteY22" fmla="*/ 381000 h 1981200"/>
              <a:gd name="connsiteX23" fmla="*/ 82550 w 800100"/>
              <a:gd name="connsiteY23" fmla="*/ 400050 h 1981200"/>
              <a:gd name="connsiteX24" fmla="*/ 85725 w 800100"/>
              <a:gd name="connsiteY24" fmla="*/ 409575 h 1981200"/>
              <a:gd name="connsiteX25" fmla="*/ 88900 w 800100"/>
              <a:gd name="connsiteY25" fmla="*/ 422275 h 1981200"/>
              <a:gd name="connsiteX26" fmla="*/ 98425 w 800100"/>
              <a:gd name="connsiteY26" fmla="*/ 441325 h 1981200"/>
              <a:gd name="connsiteX27" fmla="*/ 107950 w 800100"/>
              <a:gd name="connsiteY27" fmla="*/ 473075 h 1981200"/>
              <a:gd name="connsiteX28" fmla="*/ 111125 w 800100"/>
              <a:gd name="connsiteY28" fmla="*/ 495300 h 1981200"/>
              <a:gd name="connsiteX29" fmla="*/ 114300 w 800100"/>
              <a:gd name="connsiteY29" fmla="*/ 527050 h 1981200"/>
              <a:gd name="connsiteX30" fmla="*/ 123825 w 800100"/>
              <a:gd name="connsiteY30" fmla="*/ 565150 h 1981200"/>
              <a:gd name="connsiteX31" fmla="*/ 130175 w 800100"/>
              <a:gd name="connsiteY31" fmla="*/ 574675 h 1981200"/>
              <a:gd name="connsiteX32" fmla="*/ 133350 w 800100"/>
              <a:gd name="connsiteY32" fmla="*/ 590550 h 1981200"/>
              <a:gd name="connsiteX33" fmla="*/ 136525 w 800100"/>
              <a:gd name="connsiteY33" fmla="*/ 609600 h 1981200"/>
              <a:gd name="connsiteX34" fmla="*/ 146050 w 800100"/>
              <a:gd name="connsiteY34" fmla="*/ 631825 h 1981200"/>
              <a:gd name="connsiteX35" fmla="*/ 152400 w 800100"/>
              <a:gd name="connsiteY35" fmla="*/ 654050 h 1981200"/>
              <a:gd name="connsiteX36" fmla="*/ 155575 w 800100"/>
              <a:gd name="connsiteY36" fmla="*/ 663575 h 1981200"/>
              <a:gd name="connsiteX37" fmla="*/ 158750 w 800100"/>
              <a:gd name="connsiteY37" fmla="*/ 698500 h 1981200"/>
              <a:gd name="connsiteX38" fmla="*/ 161925 w 800100"/>
              <a:gd name="connsiteY38" fmla="*/ 708025 h 1981200"/>
              <a:gd name="connsiteX39" fmla="*/ 168275 w 800100"/>
              <a:gd name="connsiteY39" fmla="*/ 739775 h 1981200"/>
              <a:gd name="connsiteX40" fmla="*/ 176212 w 800100"/>
              <a:gd name="connsiteY40" fmla="*/ 759619 h 1981200"/>
              <a:gd name="connsiteX41" fmla="*/ 179388 w 800100"/>
              <a:gd name="connsiteY41" fmla="*/ 783432 h 1981200"/>
              <a:gd name="connsiteX42" fmla="*/ 184150 w 800100"/>
              <a:gd name="connsiteY42" fmla="*/ 806450 h 1981200"/>
              <a:gd name="connsiteX43" fmla="*/ 187325 w 800100"/>
              <a:gd name="connsiteY43" fmla="*/ 828675 h 1981200"/>
              <a:gd name="connsiteX44" fmla="*/ 200025 w 800100"/>
              <a:gd name="connsiteY44" fmla="*/ 860425 h 1981200"/>
              <a:gd name="connsiteX45" fmla="*/ 206375 w 800100"/>
              <a:gd name="connsiteY45" fmla="*/ 869950 h 1981200"/>
              <a:gd name="connsiteX46" fmla="*/ 212725 w 800100"/>
              <a:gd name="connsiteY46" fmla="*/ 892175 h 1981200"/>
              <a:gd name="connsiteX47" fmla="*/ 219075 w 800100"/>
              <a:gd name="connsiteY47" fmla="*/ 901700 h 1981200"/>
              <a:gd name="connsiteX48" fmla="*/ 217488 w 800100"/>
              <a:gd name="connsiteY48" fmla="*/ 921544 h 1981200"/>
              <a:gd name="connsiteX49" fmla="*/ 228600 w 800100"/>
              <a:gd name="connsiteY49" fmla="*/ 949325 h 1981200"/>
              <a:gd name="connsiteX50" fmla="*/ 238125 w 800100"/>
              <a:gd name="connsiteY50" fmla="*/ 1003300 h 1981200"/>
              <a:gd name="connsiteX51" fmla="*/ 241300 w 800100"/>
              <a:gd name="connsiteY51" fmla="*/ 1012825 h 1981200"/>
              <a:gd name="connsiteX52" fmla="*/ 244475 w 800100"/>
              <a:gd name="connsiteY52" fmla="*/ 1038225 h 1981200"/>
              <a:gd name="connsiteX53" fmla="*/ 247650 w 800100"/>
              <a:gd name="connsiteY53" fmla="*/ 1047750 h 1981200"/>
              <a:gd name="connsiteX54" fmla="*/ 250825 w 800100"/>
              <a:gd name="connsiteY54" fmla="*/ 1079500 h 1981200"/>
              <a:gd name="connsiteX55" fmla="*/ 250825 w 800100"/>
              <a:gd name="connsiteY55" fmla="*/ 1142206 h 1981200"/>
              <a:gd name="connsiteX56" fmla="*/ 252413 w 800100"/>
              <a:gd name="connsiteY56" fmla="*/ 1323181 h 1981200"/>
              <a:gd name="connsiteX57" fmla="*/ 246063 w 800100"/>
              <a:gd name="connsiteY57" fmla="*/ 1384300 h 1981200"/>
              <a:gd name="connsiteX58" fmla="*/ 237331 w 800100"/>
              <a:gd name="connsiteY58" fmla="*/ 1455737 h 1981200"/>
              <a:gd name="connsiteX59" fmla="*/ 231775 w 800100"/>
              <a:gd name="connsiteY59" fmla="*/ 1489075 h 1981200"/>
              <a:gd name="connsiteX60" fmla="*/ 222250 w 800100"/>
              <a:gd name="connsiteY60" fmla="*/ 1517650 h 1981200"/>
              <a:gd name="connsiteX61" fmla="*/ 219075 w 800100"/>
              <a:gd name="connsiteY61" fmla="*/ 1527175 h 1981200"/>
              <a:gd name="connsiteX62" fmla="*/ 215900 w 800100"/>
              <a:gd name="connsiteY62" fmla="*/ 1536700 h 1981200"/>
              <a:gd name="connsiteX63" fmla="*/ 212725 w 800100"/>
              <a:gd name="connsiteY63" fmla="*/ 1549400 h 1981200"/>
              <a:gd name="connsiteX64" fmla="*/ 206375 w 800100"/>
              <a:gd name="connsiteY64" fmla="*/ 1558925 h 1981200"/>
              <a:gd name="connsiteX65" fmla="*/ 200025 w 800100"/>
              <a:gd name="connsiteY65" fmla="*/ 1587500 h 1981200"/>
              <a:gd name="connsiteX66" fmla="*/ 196850 w 800100"/>
              <a:gd name="connsiteY66" fmla="*/ 1597025 h 1981200"/>
              <a:gd name="connsiteX67" fmla="*/ 194469 w 800100"/>
              <a:gd name="connsiteY67" fmla="*/ 1629569 h 1981200"/>
              <a:gd name="connsiteX68" fmla="*/ 186531 w 800100"/>
              <a:gd name="connsiteY68" fmla="*/ 1693862 h 1981200"/>
              <a:gd name="connsiteX69" fmla="*/ 184150 w 800100"/>
              <a:gd name="connsiteY69" fmla="*/ 1739900 h 1981200"/>
              <a:gd name="connsiteX70" fmla="*/ 190500 w 800100"/>
              <a:gd name="connsiteY70" fmla="*/ 1781175 h 1981200"/>
              <a:gd name="connsiteX71" fmla="*/ 196850 w 800100"/>
              <a:gd name="connsiteY71" fmla="*/ 1828800 h 1981200"/>
              <a:gd name="connsiteX72" fmla="*/ 206375 w 800100"/>
              <a:gd name="connsiteY72" fmla="*/ 1851025 h 1981200"/>
              <a:gd name="connsiteX73" fmla="*/ 212725 w 800100"/>
              <a:gd name="connsiteY73" fmla="*/ 1879600 h 1981200"/>
              <a:gd name="connsiteX74" fmla="*/ 219075 w 800100"/>
              <a:gd name="connsiteY74" fmla="*/ 1892300 h 1981200"/>
              <a:gd name="connsiteX75" fmla="*/ 228600 w 800100"/>
              <a:gd name="connsiteY75" fmla="*/ 1914525 h 1981200"/>
              <a:gd name="connsiteX76" fmla="*/ 238125 w 800100"/>
              <a:gd name="connsiteY76" fmla="*/ 1924050 h 1981200"/>
              <a:gd name="connsiteX77" fmla="*/ 244475 w 800100"/>
              <a:gd name="connsiteY77" fmla="*/ 1936750 h 1981200"/>
              <a:gd name="connsiteX78" fmla="*/ 260350 w 800100"/>
              <a:gd name="connsiteY78" fmla="*/ 1958975 h 1981200"/>
              <a:gd name="connsiteX79" fmla="*/ 269875 w 800100"/>
              <a:gd name="connsiteY79" fmla="*/ 1968500 h 1981200"/>
              <a:gd name="connsiteX80" fmla="*/ 279400 w 800100"/>
              <a:gd name="connsiteY80" fmla="*/ 1971675 h 1981200"/>
              <a:gd name="connsiteX81" fmla="*/ 298450 w 800100"/>
              <a:gd name="connsiteY81" fmla="*/ 1981200 h 1981200"/>
              <a:gd name="connsiteX82" fmla="*/ 384175 w 800100"/>
              <a:gd name="connsiteY82" fmla="*/ 1978025 h 1981200"/>
              <a:gd name="connsiteX83" fmla="*/ 396875 w 800100"/>
              <a:gd name="connsiteY83" fmla="*/ 1974850 h 1981200"/>
              <a:gd name="connsiteX84" fmla="*/ 428625 w 800100"/>
              <a:gd name="connsiteY84" fmla="*/ 1943100 h 1981200"/>
              <a:gd name="connsiteX85" fmla="*/ 444500 w 800100"/>
              <a:gd name="connsiteY85" fmla="*/ 1930400 h 1981200"/>
              <a:gd name="connsiteX86" fmla="*/ 469900 w 800100"/>
              <a:gd name="connsiteY86" fmla="*/ 1914525 h 1981200"/>
              <a:gd name="connsiteX87" fmla="*/ 492125 w 800100"/>
              <a:gd name="connsiteY87" fmla="*/ 1885950 h 1981200"/>
              <a:gd name="connsiteX88" fmla="*/ 501650 w 800100"/>
              <a:gd name="connsiteY88" fmla="*/ 1879600 h 1981200"/>
              <a:gd name="connsiteX89" fmla="*/ 514350 w 800100"/>
              <a:gd name="connsiteY89" fmla="*/ 1873250 h 1981200"/>
              <a:gd name="connsiteX90" fmla="*/ 536575 w 800100"/>
              <a:gd name="connsiteY90" fmla="*/ 1851025 h 1981200"/>
              <a:gd name="connsiteX91" fmla="*/ 546100 w 800100"/>
              <a:gd name="connsiteY91" fmla="*/ 1841500 h 1981200"/>
              <a:gd name="connsiteX92" fmla="*/ 552450 w 800100"/>
              <a:gd name="connsiteY92" fmla="*/ 1831975 h 1981200"/>
              <a:gd name="connsiteX93" fmla="*/ 561975 w 800100"/>
              <a:gd name="connsiteY93" fmla="*/ 1828800 h 1981200"/>
              <a:gd name="connsiteX94" fmla="*/ 587375 w 800100"/>
              <a:gd name="connsiteY94" fmla="*/ 1803400 h 1981200"/>
              <a:gd name="connsiteX95" fmla="*/ 612775 w 800100"/>
              <a:gd name="connsiteY95" fmla="*/ 1774825 h 1981200"/>
              <a:gd name="connsiteX96" fmla="*/ 622300 w 800100"/>
              <a:gd name="connsiteY96" fmla="*/ 1765300 h 1981200"/>
              <a:gd name="connsiteX97" fmla="*/ 628650 w 800100"/>
              <a:gd name="connsiteY97" fmla="*/ 1752600 h 1981200"/>
              <a:gd name="connsiteX98" fmla="*/ 644525 w 800100"/>
              <a:gd name="connsiteY98" fmla="*/ 1727200 h 1981200"/>
              <a:gd name="connsiteX99" fmla="*/ 660400 w 800100"/>
              <a:gd name="connsiteY99" fmla="*/ 1698625 h 1981200"/>
              <a:gd name="connsiteX100" fmla="*/ 669925 w 800100"/>
              <a:gd name="connsiteY100" fmla="*/ 1670050 h 1981200"/>
              <a:gd name="connsiteX101" fmla="*/ 682625 w 800100"/>
              <a:gd name="connsiteY101" fmla="*/ 1651000 h 1981200"/>
              <a:gd name="connsiteX102" fmla="*/ 692150 w 800100"/>
              <a:gd name="connsiteY102" fmla="*/ 1622425 h 1981200"/>
              <a:gd name="connsiteX103" fmla="*/ 701675 w 800100"/>
              <a:gd name="connsiteY103" fmla="*/ 1606550 h 1981200"/>
              <a:gd name="connsiteX104" fmla="*/ 708025 w 800100"/>
              <a:gd name="connsiteY104" fmla="*/ 1584325 h 1981200"/>
              <a:gd name="connsiteX105" fmla="*/ 717550 w 800100"/>
              <a:gd name="connsiteY105" fmla="*/ 1571625 h 1981200"/>
              <a:gd name="connsiteX106" fmla="*/ 720725 w 800100"/>
              <a:gd name="connsiteY106" fmla="*/ 1558925 h 1981200"/>
              <a:gd name="connsiteX107" fmla="*/ 730250 w 800100"/>
              <a:gd name="connsiteY107" fmla="*/ 1533525 h 1981200"/>
              <a:gd name="connsiteX108" fmla="*/ 742950 w 800100"/>
              <a:gd name="connsiteY108" fmla="*/ 1508125 h 1981200"/>
              <a:gd name="connsiteX109" fmla="*/ 746125 w 800100"/>
              <a:gd name="connsiteY109" fmla="*/ 1498600 h 1981200"/>
              <a:gd name="connsiteX110" fmla="*/ 752475 w 800100"/>
              <a:gd name="connsiteY110" fmla="*/ 1476375 h 1981200"/>
              <a:gd name="connsiteX111" fmla="*/ 765175 w 800100"/>
              <a:gd name="connsiteY111" fmla="*/ 1444625 h 1981200"/>
              <a:gd name="connsiteX112" fmla="*/ 768350 w 800100"/>
              <a:gd name="connsiteY112" fmla="*/ 1416050 h 1981200"/>
              <a:gd name="connsiteX113" fmla="*/ 774700 w 800100"/>
              <a:gd name="connsiteY113" fmla="*/ 1403350 h 1981200"/>
              <a:gd name="connsiteX114" fmla="*/ 784225 w 800100"/>
              <a:gd name="connsiteY114" fmla="*/ 1333500 h 1981200"/>
              <a:gd name="connsiteX115" fmla="*/ 787400 w 800100"/>
              <a:gd name="connsiteY115" fmla="*/ 1314450 h 1981200"/>
              <a:gd name="connsiteX116" fmla="*/ 790575 w 800100"/>
              <a:gd name="connsiteY116" fmla="*/ 1266825 h 1981200"/>
              <a:gd name="connsiteX117" fmla="*/ 796925 w 800100"/>
              <a:gd name="connsiteY117" fmla="*/ 1235075 h 1981200"/>
              <a:gd name="connsiteX118" fmla="*/ 800100 w 800100"/>
              <a:gd name="connsiteY118" fmla="*/ 1162050 h 1981200"/>
              <a:gd name="connsiteX119" fmla="*/ 787400 w 800100"/>
              <a:gd name="connsiteY119" fmla="*/ 1041400 h 1981200"/>
              <a:gd name="connsiteX120" fmla="*/ 781050 w 800100"/>
              <a:gd name="connsiteY120" fmla="*/ 1012825 h 1981200"/>
              <a:gd name="connsiteX121" fmla="*/ 777875 w 800100"/>
              <a:gd name="connsiteY121" fmla="*/ 1000125 h 1981200"/>
              <a:gd name="connsiteX122" fmla="*/ 774700 w 800100"/>
              <a:gd name="connsiteY122" fmla="*/ 984250 h 1981200"/>
              <a:gd name="connsiteX123" fmla="*/ 771525 w 800100"/>
              <a:gd name="connsiteY123" fmla="*/ 971550 h 1981200"/>
              <a:gd name="connsiteX124" fmla="*/ 768350 w 800100"/>
              <a:gd name="connsiteY124" fmla="*/ 946150 h 1981200"/>
              <a:gd name="connsiteX125" fmla="*/ 765175 w 800100"/>
              <a:gd name="connsiteY125" fmla="*/ 933450 h 1981200"/>
              <a:gd name="connsiteX126" fmla="*/ 755650 w 800100"/>
              <a:gd name="connsiteY126" fmla="*/ 901700 h 1981200"/>
              <a:gd name="connsiteX127" fmla="*/ 752475 w 800100"/>
              <a:gd name="connsiteY127" fmla="*/ 876300 h 1981200"/>
              <a:gd name="connsiteX128" fmla="*/ 749300 w 800100"/>
              <a:gd name="connsiteY128" fmla="*/ 841375 h 1981200"/>
              <a:gd name="connsiteX129" fmla="*/ 742950 w 800100"/>
              <a:gd name="connsiteY129" fmla="*/ 800100 h 1981200"/>
              <a:gd name="connsiteX130" fmla="*/ 736600 w 800100"/>
              <a:gd name="connsiteY130" fmla="*/ 777875 h 1981200"/>
              <a:gd name="connsiteX131" fmla="*/ 733425 w 800100"/>
              <a:gd name="connsiteY131" fmla="*/ 762000 h 1981200"/>
              <a:gd name="connsiteX132" fmla="*/ 727075 w 800100"/>
              <a:gd name="connsiteY132" fmla="*/ 736600 h 1981200"/>
              <a:gd name="connsiteX133" fmla="*/ 723900 w 800100"/>
              <a:gd name="connsiteY133" fmla="*/ 723900 h 1981200"/>
              <a:gd name="connsiteX134" fmla="*/ 717550 w 800100"/>
              <a:gd name="connsiteY134" fmla="*/ 704850 h 1981200"/>
              <a:gd name="connsiteX135" fmla="*/ 714375 w 800100"/>
              <a:gd name="connsiteY135" fmla="*/ 695325 h 1981200"/>
              <a:gd name="connsiteX136" fmla="*/ 708025 w 800100"/>
              <a:gd name="connsiteY136" fmla="*/ 679450 h 1981200"/>
              <a:gd name="connsiteX137" fmla="*/ 698500 w 800100"/>
              <a:gd name="connsiteY137" fmla="*/ 650875 h 1981200"/>
              <a:gd name="connsiteX138" fmla="*/ 682625 w 800100"/>
              <a:gd name="connsiteY138" fmla="*/ 609600 h 1981200"/>
              <a:gd name="connsiteX139" fmla="*/ 676275 w 800100"/>
              <a:gd name="connsiteY139" fmla="*/ 600075 h 1981200"/>
              <a:gd name="connsiteX140" fmla="*/ 660400 w 800100"/>
              <a:gd name="connsiteY140" fmla="*/ 568325 h 1981200"/>
              <a:gd name="connsiteX141" fmla="*/ 654050 w 800100"/>
              <a:gd name="connsiteY141" fmla="*/ 533400 h 1981200"/>
              <a:gd name="connsiteX142" fmla="*/ 647700 w 800100"/>
              <a:gd name="connsiteY142" fmla="*/ 523875 h 1981200"/>
              <a:gd name="connsiteX143" fmla="*/ 638175 w 800100"/>
              <a:gd name="connsiteY143" fmla="*/ 495300 h 1981200"/>
              <a:gd name="connsiteX144" fmla="*/ 631825 w 800100"/>
              <a:gd name="connsiteY144" fmla="*/ 485775 h 1981200"/>
              <a:gd name="connsiteX145" fmla="*/ 622300 w 800100"/>
              <a:gd name="connsiteY145" fmla="*/ 447675 h 1981200"/>
              <a:gd name="connsiteX146" fmla="*/ 615950 w 800100"/>
              <a:gd name="connsiteY146" fmla="*/ 425450 h 1981200"/>
              <a:gd name="connsiteX147" fmla="*/ 603250 w 800100"/>
              <a:gd name="connsiteY147" fmla="*/ 412750 h 1981200"/>
              <a:gd name="connsiteX148" fmla="*/ 593725 w 800100"/>
              <a:gd name="connsiteY148" fmla="*/ 393700 h 1981200"/>
              <a:gd name="connsiteX149" fmla="*/ 584200 w 800100"/>
              <a:gd name="connsiteY149" fmla="*/ 384175 h 1981200"/>
              <a:gd name="connsiteX150" fmla="*/ 577850 w 800100"/>
              <a:gd name="connsiteY150" fmla="*/ 374650 h 1981200"/>
              <a:gd name="connsiteX151" fmla="*/ 546100 w 800100"/>
              <a:gd name="connsiteY151" fmla="*/ 346075 h 1981200"/>
              <a:gd name="connsiteX152" fmla="*/ 539750 w 800100"/>
              <a:gd name="connsiteY152" fmla="*/ 336550 h 1981200"/>
              <a:gd name="connsiteX153" fmla="*/ 517525 w 800100"/>
              <a:gd name="connsiteY153" fmla="*/ 314325 h 1981200"/>
              <a:gd name="connsiteX154" fmla="*/ 511175 w 800100"/>
              <a:gd name="connsiteY154" fmla="*/ 304800 h 1981200"/>
              <a:gd name="connsiteX155" fmla="*/ 504825 w 800100"/>
              <a:gd name="connsiteY155" fmla="*/ 292100 h 1981200"/>
              <a:gd name="connsiteX156" fmla="*/ 495300 w 800100"/>
              <a:gd name="connsiteY156" fmla="*/ 282575 h 1981200"/>
              <a:gd name="connsiteX157" fmla="*/ 482600 w 800100"/>
              <a:gd name="connsiteY157" fmla="*/ 266700 h 1981200"/>
              <a:gd name="connsiteX158" fmla="*/ 473075 w 800100"/>
              <a:gd name="connsiteY158" fmla="*/ 257175 h 1981200"/>
              <a:gd name="connsiteX159" fmla="*/ 457200 w 800100"/>
              <a:gd name="connsiteY159" fmla="*/ 241300 h 1981200"/>
              <a:gd name="connsiteX160" fmla="*/ 447675 w 800100"/>
              <a:gd name="connsiteY160" fmla="*/ 222250 h 1981200"/>
              <a:gd name="connsiteX161" fmla="*/ 434975 w 800100"/>
              <a:gd name="connsiteY161" fmla="*/ 215900 h 1981200"/>
              <a:gd name="connsiteX162" fmla="*/ 419100 w 800100"/>
              <a:gd name="connsiteY162" fmla="*/ 196850 h 1981200"/>
              <a:gd name="connsiteX163" fmla="*/ 409575 w 800100"/>
              <a:gd name="connsiteY163" fmla="*/ 190500 h 1981200"/>
              <a:gd name="connsiteX164" fmla="*/ 371475 w 800100"/>
              <a:gd name="connsiteY164" fmla="*/ 158750 h 1981200"/>
              <a:gd name="connsiteX165" fmla="*/ 349250 w 800100"/>
              <a:gd name="connsiteY165" fmla="*/ 142875 h 1981200"/>
              <a:gd name="connsiteX166" fmla="*/ 330200 w 800100"/>
              <a:gd name="connsiteY166" fmla="*/ 130175 h 1981200"/>
              <a:gd name="connsiteX167" fmla="*/ 320675 w 800100"/>
              <a:gd name="connsiteY167" fmla="*/ 120650 h 1981200"/>
              <a:gd name="connsiteX168" fmla="*/ 311150 w 800100"/>
              <a:gd name="connsiteY168" fmla="*/ 117475 h 1981200"/>
              <a:gd name="connsiteX169" fmla="*/ 279400 w 800100"/>
              <a:gd name="connsiteY169" fmla="*/ 95250 h 1981200"/>
              <a:gd name="connsiteX170" fmla="*/ 269875 w 800100"/>
              <a:gd name="connsiteY170" fmla="*/ 88900 h 1981200"/>
              <a:gd name="connsiteX171" fmla="*/ 260350 w 800100"/>
              <a:gd name="connsiteY171" fmla="*/ 79375 h 1981200"/>
              <a:gd name="connsiteX172" fmla="*/ 250825 w 800100"/>
              <a:gd name="connsiteY172" fmla="*/ 73025 h 1981200"/>
              <a:gd name="connsiteX173" fmla="*/ 219075 w 800100"/>
              <a:gd name="connsiteY173" fmla="*/ 44450 h 1981200"/>
              <a:gd name="connsiteX174" fmla="*/ 209550 w 800100"/>
              <a:gd name="connsiteY174" fmla="*/ 41275 h 1981200"/>
              <a:gd name="connsiteX175" fmla="*/ 190500 w 800100"/>
              <a:gd name="connsiteY175" fmla="*/ 28575 h 1981200"/>
              <a:gd name="connsiteX176" fmla="*/ 155575 w 800100"/>
              <a:gd name="connsiteY176" fmla="*/ 22225 h 1981200"/>
              <a:gd name="connsiteX177" fmla="*/ 139700 w 800100"/>
              <a:gd name="connsiteY177" fmla="*/ 19050 h 1981200"/>
              <a:gd name="connsiteX178" fmla="*/ 104775 w 800100"/>
              <a:gd name="connsiteY178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800100" h="1981200">
                <a:moveTo>
                  <a:pt x="104775" y="0"/>
                </a:moveTo>
                <a:lnTo>
                  <a:pt x="104775" y="0"/>
                </a:lnTo>
                <a:cubicBezTo>
                  <a:pt x="91017" y="1058"/>
                  <a:pt x="77204" y="1563"/>
                  <a:pt x="63500" y="3175"/>
                </a:cubicBezTo>
                <a:cubicBezTo>
                  <a:pt x="59166" y="3685"/>
                  <a:pt x="54431" y="3929"/>
                  <a:pt x="50800" y="6350"/>
                </a:cubicBezTo>
                <a:cubicBezTo>
                  <a:pt x="47625" y="8467"/>
                  <a:pt x="47148" y="13177"/>
                  <a:pt x="44450" y="15875"/>
                </a:cubicBezTo>
                <a:cubicBezTo>
                  <a:pt x="41752" y="18573"/>
                  <a:pt x="38100" y="20108"/>
                  <a:pt x="34925" y="22225"/>
                </a:cubicBezTo>
                <a:cubicBezTo>
                  <a:pt x="33867" y="25400"/>
                  <a:pt x="33247" y="28757"/>
                  <a:pt x="31750" y="31750"/>
                </a:cubicBezTo>
                <a:cubicBezTo>
                  <a:pt x="27330" y="40591"/>
                  <a:pt x="22897" y="43778"/>
                  <a:pt x="15875" y="50800"/>
                </a:cubicBezTo>
                <a:cubicBezTo>
                  <a:pt x="14817" y="53975"/>
                  <a:pt x="14197" y="57332"/>
                  <a:pt x="12700" y="60325"/>
                </a:cubicBezTo>
                <a:cubicBezTo>
                  <a:pt x="10993" y="63738"/>
                  <a:pt x="7853" y="66343"/>
                  <a:pt x="6350" y="69850"/>
                </a:cubicBezTo>
                <a:cubicBezTo>
                  <a:pt x="4631" y="73861"/>
                  <a:pt x="4374" y="78354"/>
                  <a:pt x="3175" y="82550"/>
                </a:cubicBezTo>
                <a:cubicBezTo>
                  <a:pt x="2256" y="85768"/>
                  <a:pt x="1058" y="88900"/>
                  <a:pt x="0" y="92075"/>
                </a:cubicBezTo>
                <a:cubicBezTo>
                  <a:pt x="1058" y="127000"/>
                  <a:pt x="1237" y="161963"/>
                  <a:pt x="3175" y="196850"/>
                </a:cubicBezTo>
                <a:cubicBezTo>
                  <a:pt x="3361" y="200192"/>
                  <a:pt x="4725" y="203449"/>
                  <a:pt x="6350" y="206375"/>
                </a:cubicBezTo>
                <a:cubicBezTo>
                  <a:pt x="10056" y="213046"/>
                  <a:pt x="19050" y="225425"/>
                  <a:pt x="19050" y="225425"/>
                </a:cubicBezTo>
                <a:cubicBezTo>
                  <a:pt x="22280" y="238343"/>
                  <a:pt x="21459" y="238966"/>
                  <a:pt x="28575" y="250825"/>
                </a:cubicBezTo>
                <a:cubicBezTo>
                  <a:pt x="32502" y="257369"/>
                  <a:pt x="38862" y="262635"/>
                  <a:pt x="41275" y="269875"/>
                </a:cubicBezTo>
                <a:cubicBezTo>
                  <a:pt x="42333" y="273050"/>
                  <a:pt x="43531" y="276182"/>
                  <a:pt x="44450" y="279400"/>
                </a:cubicBezTo>
                <a:cubicBezTo>
                  <a:pt x="45649" y="283596"/>
                  <a:pt x="45674" y="288197"/>
                  <a:pt x="47625" y="292100"/>
                </a:cubicBezTo>
                <a:cubicBezTo>
                  <a:pt x="51038" y="298926"/>
                  <a:pt x="57912" y="303910"/>
                  <a:pt x="60325" y="311150"/>
                </a:cubicBezTo>
                <a:cubicBezTo>
                  <a:pt x="61383" y="314325"/>
                  <a:pt x="62581" y="317457"/>
                  <a:pt x="63500" y="320675"/>
                </a:cubicBezTo>
                <a:cubicBezTo>
                  <a:pt x="66107" y="329798"/>
                  <a:pt x="72291" y="358280"/>
                  <a:pt x="73025" y="361950"/>
                </a:cubicBezTo>
                <a:cubicBezTo>
                  <a:pt x="74288" y="368263"/>
                  <a:pt x="74639" y="374755"/>
                  <a:pt x="76200" y="381000"/>
                </a:cubicBezTo>
                <a:cubicBezTo>
                  <a:pt x="77823" y="387494"/>
                  <a:pt x="80433" y="393700"/>
                  <a:pt x="82550" y="400050"/>
                </a:cubicBezTo>
                <a:cubicBezTo>
                  <a:pt x="83608" y="403225"/>
                  <a:pt x="84913" y="406328"/>
                  <a:pt x="85725" y="409575"/>
                </a:cubicBezTo>
                <a:cubicBezTo>
                  <a:pt x="86783" y="413808"/>
                  <a:pt x="87181" y="418264"/>
                  <a:pt x="88900" y="422275"/>
                </a:cubicBezTo>
                <a:cubicBezTo>
                  <a:pt x="96804" y="440718"/>
                  <a:pt x="94309" y="422801"/>
                  <a:pt x="98425" y="441325"/>
                </a:cubicBezTo>
                <a:cubicBezTo>
                  <a:pt x="104750" y="469787"/>
                  <a:pt x="96977" y="451129"/>
                  <a:pt x="107950" y="473075"/>
                </a:cubicBezTo>
                <a:cubicBezTo>
                  <a:pt x="109008" y="480483"/>
                  <a:pt x="110251" y="487868"/>
                  <a:pt x="111125" y="495300"/>
                </a:cubicBezTo>
                <a:cubicBezTo>
                  <a:pt x="112368" y="505863"/>
                  <a:pt x="112981" y="516496"/>
                  <a:pt x="114300" y="527050"/>
                </a:cubicBezTo>
                <a:cubicBezTo>
                  <a:pt x="115399" y="535840"/>
                  <a:pt x="118742" y="557526"/>
                  <a:pt x="123825" y="565150"/>
                </a:cubicBezTo>
                <a:lnTo>
                  <a:pt x="130175" y="574675"/>
                </a:lnTo>
                <a:cubicBezTo>
                  <a:pt x="131233" y="579967"/>
                  <a:pt x="132385" y="585241"/>
                  <a:pt x="133350" y="590550"/>
                </a:cubicBezTo>
                <a:cubicBezTo>
                  <a:pt x="134502" y="596884"/>
                  <a:pt x="135128" y="603316"/>
                  <a:pt x="136525" y="609600"/>
                </a:cubicBezTo>
                <a:cubicBezTo>
                  <a:pt x="138816" y="619910"/>
                  <a:pt x="141570" y="621372"/>
                  <a:pt x="146050" y="631825"/>
                </a:cubicBezTo>
                <a:cubicBezTo>
                  <a:pt x="149313" y="639438"/>
                  <a:pt x="150098" y="645994"/>
                  <a:pt x="152400" y="654050"/>
                </a:cubicBezTo>
                <a:cubicBezTo>
                  <a:pt x="153319" y="657268"/>
                  <a:pt x="154517" y="660400"/>
                  <a:pt x="155575" y="663575"/>
                </a:cubicBezTo>
                <a:cubicBezTo>
                  <a:pt x="156633" y="675217"/>
                  <a:pt x="157097" y="686928"/>
                  <a:pt x="158750" y="698500"/>
                </a:cubicBezTo>
                <a:cubicBezTo>
                  <a:pt x="159223" y="701813"/>
                  <a:pt x="161269" y="704743"/>
                  <a:pt x="161925" y="708025"/>
                </a:cubicBezTo>
                <a:cubicBezTo>
                  <a:pt x="169222" y="744508"/>
                  <a:pt x="161102" y="718256"/>
                  <a:pt x="168275" y="739775"/>
                </a:cubicBezTo>
                <a:cubicBezTo>
                  <a:pt x="169333" y="750358"/>
                  <a:pt x="174360" y="752343"/>
                  <a:pt x="176212" y="759619"/>
                </a:cubicBezTo>
                <a:cubicBezTo>
                  <a:pt x="178064" y="766895"/>
                  <a:pt x="178065" y="775627"/>
                  <a:pt x="179388" y="783432"/>
                </a:cubicBezTo>
                <a:cubicBezTo>
                  <a:pt x="180711" y="791237"/>
                  <a:pt x="180975" y="797983"/>
                  <a:pt x="184150" y="806450"/>
                </a:cubicBezTo>
                <a:cubicBezTo>
                  <a:pt x="185208" y="813858"/>
                  <a:pt x="185642" y="821383"/>
                  <a:pt x="187325" y="828675"/>
                </a:cubicBezTo>
                <a:cubicBezTo>
                  <a:pt x="189843" y="839587"/>
                  <a:pt x="194450" y="850668"/>
                  <a:pt x="200025" y="860425"/>
                </a:cubicBezTo>
                <a:cubicBezTo>
                  <a:pt x="201918" y="863738"/>
                  <a:pt x="204258" y="866775"/>
                  <a:pt x="206375" y="869950"/>
                </a:cubicBezTo>
                <a:cubicBezTo>
                  <a:pt x="207392" y="874019"/>
                  <a:pt x="210448" y="887620"/>
                  <a:pt x="212725" y="892175"/>
                </a:cubicBezTo>
                <a:cubicBezTo>
                  <a:pt x="214432" y="895588"/>
                  <a:pt x="216958" y="898525"/>
                  <a:pt x="219075" y="901700"/>
                </a:cubicBezTo>
                <a:cubicBezTo>
                  <a:pt x="220133" y="905933"/>
                  <a:pt x="216541" y="917284"/>
                  <a:pt x="217488" y="921544"/>
                </a:cubicBezTo>
                <a:cubicBezTo>
                  <a:pt x="219965" y="932690"/>
                  <a:pt x="225161" y="935699"/>
                  <a:pt x="228600" y="949325"/>
                </a:cubicBezTo>
                <a:cubicBezTo>
                  <a:pt x="232040" y="962951"/>
                  <a:pt x="233806" y="990343"/>
                  <a:pt x="238125" y="1003300"/>
                </a:cubicBezTo>
                <a:lnTo>
                  <a:pt x="241300" y="1012825"/>
                </a:lnTo>
                <a:cubicBezTo>
                  <a:pt x="242358" y="1021292"/>
                  <a:pt x="242949" y="1029830"/>
                  <a:pt x="244475" y="1038225"/>
                </a:cubicBezTo>
                <a:cubicBezTo>
                  <a:pt x="245074" y="1041518"/>
                  <a:pt x="247141" y="1044442"/>
                  <a:pt x="247650" y="1047750"/>
                </a:cubicBezTo>
                <a:cubicBezTo>
                  <a:pt x="249267" y="1058262"/>
                  <a:pt x="250296" y="1063757"/>
                  <a:pt x="250825" y="1079500"/>
                </a:cubicBezTo>
                <a:cubicBezTo>
                  <a:pt x="251354" y="1095243"/>
                  <a:pt x="243024" y="1064194"/>
                  <a:pt x="250825" y="1142206"/>
                </a:cubicBezTo>
                <a:cubicBezTo>
                  <a:pt x="249767" y="1227931"/>
                  <a:pt x="254383" y="1237472"/>
                  <a:pt x="252413" y="1323181"/>
                </a:cubicBezTo>
                <a:cubicBezTo>
                  <a:pt x="252290" y="1328536"/>
                  <a:pt x="248577" y="1362207"/>
                  <a:pt x="246063" y="1384300"/>
                </a:cubicBezTo>
                <a:cubicBezTo>
                  <a:pt x="243549" y="1406393"/>
                  <a:pt x="239712" y="1438275"/>
                  <a:pt x="237331" y="1455737"/>
                </a:cubicBezTo>
                <a:cubicBezTo>
                  <a:pt x="234950" y="1473199"/>
                  <a:pt x="234289" y="1478756"/>
                  <a:pt x="231775" y="1489075"/>
                </a:cubicBezTo>
                <a:cubicBezTo>
                  <a:pt x="229261" y="1499394"/>
                  <a:pt x="225425" y="1508125"/>
                  <a:pt x="222250" y="1517650"/>
                </a:cubicBezTo>
                <a:lnTo>
                  <a:pt x="219075" y="1527175"/>
                </a:lnTo>
                <a:cubicBezTo>
                  <a:pt x="218017" y="1530350"/>
                  <a:pt x="216712" y="1533453"/>
                  <a:pt x="215900" y="1536700"/>
                </a:cubicBezTo>
                <a:cubicBezTo>
                  <a:pt x="214842" y="1540933"/>
                  <a:pt x="214444" y="1545389"/>
                  <a:pt x="212725" y="1549400"/>
                </a:cubicBezTo>
                <a:cubicBezTo>
                  <a:pt x="211222" y="1552907"/>
                  <a:pt x="208082" y="1555512"/>
                  <a:pt x="206375" y="1558925"/>
                </a:cubicBezTo>
                <a:cubicBezTo>
                  <a:pt x="202087" y="1567502"/>
                  <a:pt x="201976" y="1578720"/>
                  <a:pt x="200025" y="1587500"/>
                </a:cubicBezTo>
                <a:cubicBezTo>
                  <a:pt x="199299" y="1590767"/>
                  <a:pt x="197776" y="1590014"/>
                  <a:pt x="196850" y="1597025"/>
                </a:cubicBezTo>
                <a:cubicBezTo>
                  <a:pt x="195924" y="1604036"/>
                  <a:pt x="196189" y="1613430"/>
                  <a:pt x="194469" y="1629569"/>
                </a:cubicBezTo>
                <a:cubicBezTo>
                  <a:pt x="192749" y="1645708"/>
                  <a:pt x="188251" y="1675474"/>
                  <a:pt x="186531" y="1693862"/>
                </a:cubicBezTo>
                <a:cubicBezTo>
                  <a:pt x="184811" y="1712251"/>
                  <a:pt x="183489" y="1725348"/>
                  <a:pt x="184150" y="1739900"/>
                </a:cubicBezTo>
                <a:cubicBezTo>
                  <a:pt x="184811" y="1754452"/>
                  <a:pt x="185942" y="1762942"/>
                  <a:pt x="190500" y="1781175"/>
                </a:cubicBezTo>
                <a:cubicBezTo>
                  <a:pt x="192484" y="1801013"/>
                  <a:pt x="192466" y="1811264"/>
                  <a:pt x="196850" y="1828800"/>
                </a:cubicBezTo>
                <a:cubicBezTo>
                  <a:pt x="199186" y="1838143"/>
                  <a:pt x="201832" y="1841938"/>
                  <a:pt x="206375" y="1851025"/>
                </a:cubicBezTo>
                <a:cubicBezTo>
                  <a:pt x="207237" y="1855336"/>
                  <a:pt x="210803" y="1874476"/>
                  <a:pt x="212725" y="1879600"/>
                </a:cubicBezTo>
                <a:cubicBezTo>
                  <a:pt x="214387" y="1884032"/>
                  <a:pt x="217211" y="1887950"/>
                  <a:pt x="219075" y="1892300"/>
                </a:cubicBezTo>
                <a:cubicBezTo>
                  <a:pt x="223517" y="1902664"/>
                  <a:pt x="221078" y="1903995"/>
                  <a:pt x="228600" y="1914525"/>
                </a:cubicBezTo>
                <a:cubicBezTo>
                  <a:pt x="231210" y="1918179"/>
                  <a:pt x="235515" y="1920396"/>
                  <a:pt x="238125" y="1924050"/>
                </a:cubicBezTo>
                <a:cubicBezTo>
                  <a:pt x="240876" y="1927901"/>
                  <a:pt x="242127" y="1932641"/>
                  <a:pt x="244475" y="1936750"/>
                </a:cubicBezTo>
                <a:cubicBezTo>
                  <a:pt x="247347" y="1941776"/>
                  <a:pt x="257430" y="1955568"/>
                  <a:pt x="260350" y="1958975"/>
                </a:cubicBezTo>
                <a:cubicBezTo>
                  <a:pt x="263272" y="1962384"/>
                  <a:pt x="266139" y="1966009"/>
                  <a:pt x="269875" y="1968500"/>
                </a:cubicBezTo>
                <a:cubicBezTo>
                  <a:pt x="272660" y="1970356"/>
                  <a:pt x="276407" y="1970178"/>
                  <a:pt x="279400" y="1971675"/>
                </a:cubicBezTo>
                <a:cubicBezTo>
                  <a:pt x="304019" y="1983985"/>
                  <a:pt x="274509" y="1973220"/>
                  <a:pt x="298450" y="1981200"/>
                </a:cubicBezTo>
                <a:cubicBezTo>
                  <a:pt x="327025" y="1980142"/>
                  <a:pt x="355640" y="1979866"/>
                  <a:pt x="384175" y="1978025"/>
                </a:cubicBezTo>
                <a:cubicBezTo>
                  <a:pt x="388530" y="1977744"/>
                  <a:pt x="393300" y="1977352"/>
                  <a:pt x="396875" y="1974850"/>
                </a:cubicBezTo>
                <a:cubicBezTo>
                  <a:pt x="407458" y="1967442"/>
                  <a:pt x="418042" y="1951567"/>
                  <a:pt x="428625" y="1943100"/>
                </a:cubicBezTo>
                <a:cubicBezTo>
                  <a:pt x="433917" y="1938867"/>
                  <a:pt x="438861" y="1934159"/>
                  <a:pt x="444500" y="1930400"/>
                </a:cubicBezTo>
                <a:cubicBezTo>
                  <a:pt x="456207" y="1922595"/>
                  <a:pt x="459815" y="1925871"/>
                  <a:pt x="469900" y="1914525"/>
                </a:cubicBezTo>
                <a:cubicBezTo>
                  <a:pt x="490129" y="1891767"/>
                  <a:pt x="474239" y="1900855"/>
                  <a:pt x="492125" y="1885950"/>
                </a:cubicBezTo>
                <a:cubicBezTo>
                  <a:pt x="495056" y="1883507"/>
                  <a:pt x="498337" y="1881493"/>
                  <a:pt x="501650" y="1879600"/>
                </a:cubicBezTo>
                <a:cubicBezTo>
                  <a:pt x="505759" y="1877252"/>
                  <a:pt x="510687" y="1876247"/>
                  <a:pt x="514350" y="1873250"/>
                </a:cubicBezTo>
                <a:cubicBezTo>
                  <a:pt x="522459" y="1866616"/>
                  <a:pt x="529167" y="1858433"/>
                  <a:pt x="536575" y="1851025"/>
                </a:cubicBezTo>
                <a:cubicBezTo>
                  <a:pt x="539750" y="1847850"/>
                  <a:pt x="543609" y="1845236"/>
                  <a:pt x="546100" y="1841500"/>
                </a:cubicBezTo>
                <a:cubicBezTo>
                  <a:pt x="548217" y="1838325"/>
                  <a:pt x="549470" y="1834359"/>
                  <a:pt x="552450" y="1831975"/>
                </a:cubicBezTo>
                <a:cubicBezTo>
                  <a:pt x="555063" y="1829884"/>
                  <a:pt x="558800" y="1829858"/>
                  <a:pt x="561975" y="1828800"/>
                </a:cubicBezTo>
                <a:cubicBezTo>
                  <a:pt x="573566" y="1805618"/>
                  <a:pt x="561440" y="1824620"/>
                  <a:pt x="587375" y="1803400"/>
                </a:cubicBezTo>
                <a:cubicBezTo>
                  <a:pt x="606236" y="1787968"/>
                  <a:pt x="599294" y="1790553"/>
                  <a:pt x="612775" y="1774825"/>
                </a:cubicBezTo>
                <a:cubicBezTo>
                  <a:pt x="615697" y="1771416"/>
                  <a:pt x="619690" y="1768954"/>
                  <a:pt x="622300" y="1765300"/>
                </a:cubicBezTo>
                <a:cubicBezTo>
                  <a:pt x="625051" y="1761449"/>
                  <a:pt x="626302" y="1756709"/>
                  <a:pt x="628650" y="1752600"/>
                </a:cubicBezTo>
                <a:cubicBezTo>
                  <a:pt x="635433" y="1740729"/>
                  <a:pt x="637872" y="1741837"/>
                  <a:pt x="644525" y="1727200"/>
                </a:cubicBezTo>
                <a:cubicBezTo>
                  <a:pt x="657475" y="1698710"/>
                  <a:pt x="642667" y="1716358"/>
                  <a:pt x="660400" y="1698625"/>
                </a:cubicBezTo>
                <a:cubicBezTo>
                  <a:pt x="663080" y="1687907"/>
                  <a:pt x="664407" y="1680167"/>
                  <a:pt x="669925" y="1670050"/>
                </a:cubicBezTo>
                <a:cubicBezTo>
                  <a:pt x="673579" y="1663350"/>
                  <a:pt x="678971" y="1657700"/>
                  <a:pt x="682625" y="1651000"/>
                </a:cubicBezTo>
                <a:cubicBezTo>
                  <a:pt x="702842" y="1613935"/>
                  <a:pt x="678216" y="1653776"/>
                  <a:pt x="692150" y="1622425"/>
                </a:cubicBezTo>
                <a:cubicBezTo>
                  <a:pt x="694656" y="1616786"/>
                  <a:pt x="698500" y="1611842"/>
                  <a:pt x="701675" y="1606550"/>
                </a:cubicBezTo>
                <a:cubicBezTo>
                  <a:pt x="702362" y="1603801"/>
                  <a:pt x="706001" y="1587868"/>
                  <a:pt x="708025" y="1584325"/>
                </a:cubicBezTo>
                <a:cubicBezTo>
                  <a:pt x="710650" y="1579731"/>
                  <a:pt x="714375" y="1575858"/>
                  <a:pt x="717550" y="1571625"/>
                </a:cubicBezTo>
                <a:cubicBezTo>
                  <a:pt x="718608" y="1567392"/>
                  <a:pt x="719526" y="1563121"/>
                  <a:pt x="720725" y="1558925"/>
                </a:cubicBezTo>
                <a:cubicBezTo>
                  <a:pt x="722721" y="1551939"/>
                  <a:pt x="727734" y="1538977"/>
                  <a:pt x="730250" y="1533525"/>
                </a:cubicBezTo>
                <a:cubicBezTo>
                  <a:pt x="734217" y="1524930"/>
                  <a:pt x="739957" y="1517105"/>
                  <a:pt x="742950" y="1508125"/>
                </a:cubicBezTo>
                <a:cubicBezTo>
                  <a:pt x="744008" y="1504950"/>
                  <a:pt x="745206" y="1501818"/>
                  <a:pt x="746125" y="1498600"/>
                </a:cubicBezTo>
                <a:cubicBezTo>
                  <a:pt x="748427" y="1490544"/>
                  <a:pt x="749212" y="1483988"/>
                  <a:pt x="752475" y="1476375"/>
                </a:cubicBezTo>
                <a:cubicBezTo>
                  <a:pt x="766490" y="1443673"/>
                  <a:pt x="750721" y="1487986"/>
                  <a:pt x="765175" y="1444625"/>
                </a:cubicBezTo>
                <a:cubicBezTo>
                  <a:pt x="766233" y="1435100"/>
                  <a:pt x="766195" y="1425388"/>
                  <a:pt x="768350" y="1416050"/>
                </a:cubicBezTo>
                <a:cubicBezTo>
                  <a:pt x="769414" y="1411438"/>
                  <a:pt x="773480" y="1407923"/>
                  <a:pt x="774700" y="1403350"/>
                </a:cubicBezTo>
                <a:cubicBezTo>
                  <a:pt x="782293" y="1374875"/>
                  <a:pt x="780816" y="1362475"/>
                  <a:pt x="784225" y="1333500"/>
                </a:cubicBezTo>
                <a:cubicBezTo>
                  <a:pt x="784977" y="1327107"/>
                  <a:pt x="786342" y="1320800"/>
                  <a:pt x="787400" y="1314450"/>
                </a:cubicBezTo>
                <a:cubicBezTo>
                  <a:pt x="788458" y="1298575"/>
                  <a:pt x="788679" y="1282622"/>
                  <a:pt x="790575" y="1266825"/>
                </a:cubicBezTo>
                <a:cubicBezTo>
                  <a:pt x="791861" y="1256109"/>
                  <a:pt x="795948" y="1245824"/>
                  <a:pt x="796925" y="1235075"/>
                </a:cubicBezTo>
                <a:cubicBezTo>
                  <a:pt x="799131" y="1210810"/>
                  <a:pt x="799042" y="1186392"/>
                  <a:pt x="800100" y="1162050"/>
                </a:cubicBezTo>
                <a:cubicBezTo>
                  <a:pt x="795867" y="1121833"/>
                  <a:pt x="792521" y="1081513"/>
                  <a:pt x="787400" y="1041400"/>
                </a:cubicBezTo>
                <a:cubicBezTo>
                  <a:pt x="786164" y="1031721"/>
                  <a:pt x="783244" y="1022332"/>
                  <a:pt x="781050" y="1012825"/>
                </a:cubicBezTo>
                <a:cubicBezTo>
                  <a:pt x="780069" y="1008573"/>
                  <a:pt x="778822" y="1004385"/>
                  <a:pt x="777875" y="1000125"/>
                </a:cubicBezTo>
                <a:cubicBezTo>
                  <a:pt x="776704" y="994857"/>
                  <a:pt x="775871" y="989518"/>
                  <a:pt x="774700" y="984250"/>
                </a:cubicBezTo>
                <a:cubicBezTo>
                  <a:pt x="773753" y="979990"/>
                  <a:pt x="772242" y="975854"/>
                  <a:pt x="771525" y="971550"/>
                </a:cubicBezTo>
                <a:cubicBezTo>
                  <a:pt x="770122" y="963134"/>
                  <a:pt x="769753" y="954566"/>
                  <a:pt x="768350" y="946150"/>
                </a:cubicBezTo>
                <a:cubicBezTo>
                  <a:pt x="767633" y="941846"/>
                  <a:pt x="765956" y="937743"/>
                  <a:pt x="765175" y="933450"/>
                </a:cubicBezTo>
                <a:cubicBezTo>
                  <a:pt x="760067" y="905358"/>
                  <a:pt x="766861" y="918517"/>
                  <a:pt x="755650" y="901700"/>
                </a:cubicBezTo>
                <a:cubicBezTo>
                  <a:pt x="754592" y="893233"/>
                  <a:pt x="753368" y="884786"/>
                  <a:pt x="752475" y="876300"/>
                </a:cubicBezTo>
                <a:cubicBezTo>
                  <a:pt x="751251" y="864675"/>
                  <a:pt x="750591" y="852993"/>
                  <a:pt x="749300" y="841375"/>
                </a:cubicBezTo>
                <a:cubicBezTo>
                  <a:pt x="748538" y="834513"/>
                  <a:pt x="744497" y="807834"/>
                  <a:pt x="742950" y="800100"/>
                </a:cubicBezTo>
                <a:cubicBezTo>
                  <a:pt x="737011" y="770406"/>
                  <a:pt x="742652" y="802084"/>
                  <a:pt x="736600" y="777875"/>
                </a:cubicBezTo>
                <a:cubicBezTo>
                  <a:pt x="735291" y="772640"/>
                  <a:pt x="734638" y="767258"/>
                  <a:pt x="733425" y="762000"/>
                </a:cubicBezTo>
                <a:cubicBezTo>
                  <a:pt x="731463" y="753496"/>
                  <a:pt x="729192" y="745067"/>
                  <a:pt x="727075" y="736600"/>
                </a:cubicBezTo>
                <a:cubicBezTo>
                  <a:pt x="726017" y="732367"/>
                  <a:pt x="725280" y="728040"/>
                  <a:pt x="723900" y="723900"/>
                </a:cubicBezTo>
                <a:lnTo>
                  <a:pt x="717550" y="704850"/>
                </a:lnTo>
                <a:cubicBezTo>
                  <a:pt x="716492" y="701675"/>
                  <a:pt x="715618" y="698432"/>
                  <a:pt x="714375" y="695325"/>
                </a:cubicBezTo>
                <a:cubicBezTo>
                  <a:pt x="712258" y="690033"/>
                  <a:pt x="709942" y="684817"/>
                  <a:pt x="708025" y="679450"/>
                </a:cubicBezTo>
                <a:cubicBezTo>
                  <a:pt x="704648" y="669995"/>
                  <a:pt x="701675" y="660400"/>
                  <a:pt x="698500" y="650875"/>
                </a:cubicBezTo>
                <a:cubicBezTo>
                  <a:pt x="694450" y="638724"/>
                  <a:pt x="687273" y="616571"/>
                  <a:pt x="682625" y="609600"/>
                </a:cubicBezTo>
                <a:cubicBezTo>
                  <a:pt x="680508" y="606425"/>
                  <a:pt x="677825" y="603562"/>
                  <a:pt x="676275" y="600075"/>
                </a:cubicBezTo>
                <a:cubicBezTo>
                  <a:pt x="661687" y="567252"/>
                  <a:pt x="679131" y="593299"/>
                  <a:pt x="660400" y="568325"/>
                </a:cubicBezTo>
                <a:cubicBezTo>
                  <a:pt x="660043" y="566185"/>
                  <a:pt x="655381" y="536950"/>
                  <a:pt x="654050" y="533400"/>
                </a:cubicBezTo>
                <a:cubicBezTo>
                  <a:pt x="652710" y="529827"/>
                  <a:pt x="649817" y="527050"/>
                  <a:pt x="647700" y="523875"/>
                </a:cubicBezTo>
                <a:cubicBezTo>
                  <a:pt x="644668" y="511748"/>
                  <a:pt x="644153" y="507256"/>
                  <a:pt x="638175" y="495300"/>
                </a:cubicBezTo>
                <a:cubicBezTo>
                  <a:pt x="636468" y="491887"/>
                  <a:pt x="633942" y="488950"/>
                  <a:pt x="631825" y="485775"/>
                </a:cubicBezTo>
                <a:cubicBezTo>
                  <a:pt x="625772" y="437352"/>
                  <a:pt x="633737" y="478173"/>
                  <a:pt x="622300" y="447675"/>
                </a:cubicBezTo>
                <a:cubicBezTo>
                  <a:pt x="621618" y="445858"/>
                  <a:pt x="617970" y="428278"/>
                  <a:pt x="615950" y="425450"/>
                </a:cubicBezTo>
                <a:cubicBezTo>
                  <a:pt x="612470" y="420578"/>
                  <a:pt x="607483" y="416983"/>
                  <a:pt x="603250" y="412750"/>
                </a:cubicBezTo>
                <a:cubicBezTo>
                  <a:pt x="600068" y="403204"/>
                  <a:pt x="600564" y="401906"/>
                  <a:pt x="593725" y="393700"/>
                </a:cubicBezTo>
                <a:cubicBezTo>
                  <a:pt x="590850" y="390251"/>
                  <a:pt x="587075" y="387624"/>
                  <a:pt x="584200" y="384175"/>
                </a:cubicBezTo>
                <a:cubicBezTo>
                  <a:pt x="581757" y="381244"/>
                  <a:pt x="580403" y="377486"/>
                  <a:pt x="577850" y="374650"/>
                </a:cubicBezTo>
                <a:cubicBezTo>
                  <a:pt x="559158" y="353881"/>
                  <a:pt x="562073" y="356724"/>
                  <a:pt x="546100" y="346075"/>
                </a:cubicBezTo>
                <a:cubicBezTo>
                  <a:pt x="543983" y="342900"/>
                  <a:pt x="542303" y="339386"/>
                  <a:pt x="539750" y="336550"/>
                </a:cubicBezTo>
                <a:cubicBezTo>
                  <a:pt x="532741" y="328763"/>
                  <a:pt x="523337" y="323042"/>
                  <a:pt x="517525" y="314325"/>
                </a:cubicBezTo>
                <a:cubicBezTo>
                  <a:pt x="515408" y="311150"/>
                  <a:pt x="513068" y="308113"/>
                  <a:pt x="511175" y="304800"/>
                </a:cubicBezTo>
                <a:cubicBezTo>
                  <a:pt x="508827" y="300691"/>
                  <a:pt x="507576" y="295951"/>
                  <a:pt x="504825" y="292100"/>
                </a:cubicBezTo>
                <a:cubicBezTo>
                  <a:pt x="502215" y="288446"/>
                  <a:pt x="498257" y="285954"/>
                  <a:pt x="495300" y="282575"/>
                </a:cubicBezTo>
                <a:cubicBezTo>
                  <a:pt x="490838" y="277475"/>
                  <a:pt x="487062" y="271800"/>
                  <a:pt x="482600" y="266700"/>
                </a:cubicBezTo>
                <a:cubicBezTo>
                  <a:pt x="479643" y="263321"/>
                  <a:pt x="475950" y="260624"/>
                  <a:pt x="473075" y="257175"/>
                </a:cubicBezTo>
                <a:cubicBezTo>
                  <a:pt x="459846" y="241300"/>
                  <a:pt x="474662" y="252942"/>
                  <a:pt x="457200" y="241300"/>
                </a:cubicBezTo>
                <a:cubicBezTo>
                  <a:pt x="455033" y="234799"/>
                  <a:pt x="453356" y="226984"/>
                  <a:pt x="447675" y="222250"/>
                </a:cubicBezTo>
                <a:cubicBezTo>
                  <a:pt x="444039" y="219220"/>
                  <a:pt x="438826" y="218651"/>
                  <a:pt x="434975" y="215900"/>
                </a:cubicBezTo>
                <a:cubicBezTo>
                  <a:pt x="416770" y="202897"/>
                  <a:pt x="433024" y="210774"/>
                  <a:pt x="419100" y="196850"/>
                </a:cubicBezTo>
                <a:cubicBezTo>
                  <a:pt x="416402" y="194152"/>
                  <a:pt x="412427" y="193035"/>
                  <a:pt x="409575" y="190500"/>
                </a:cubicBezTo>
                <a:cubicBezTo>
                  <a:pt x="372905" y="157905"/>
                  <a:pt x="408385" y="183357"/>
                  <a:pt x="371475" y="158750"/>
                </a:cubicBezTo>
                <a:cubicBezTo>
                  <a:pt x="340508" y="138105"/>
                  <a:pt x="388632" y="170442"/>
                  <a:pt x="349250" y="142875"/>
                </a:cubicBezTo>
                <a:cubicBezTo>
                  <a:pt x="342998" y="138498"/>
                  <a:pt x="335596" y="135571"/>
                  <a:pt x="330200" y="130175"/>
                </a:cubicBezTo>
                <a:cubicBezTo>
                  <a:pt x="327025" y="127000"/>
                  <a:pt x="324411" y="123141"/>
                  <a:pt x="320675" y="120650"/>
                </a:cubicBezTo>
                <a:cubicBezTo>
                  <a:pt x="317890" y="118794"/>
                  <a:pt x="314076" y="119100"/>
                  <a:pt x="311150" y="117475"/>
                </a:cubicBezTo>
                <a:cubicBezTo>
                  <a:pt x="298012" y="110176"/>
                  <a:pt x="291053" y="103574"/>
                  <a:pt x="279400" y="95250"/>
                </a:cubicBezTo>
                <a:cubicBezTo>
                  <a:pt x="276295" y="93032"/>
                  <a:pt x="272806" y="91343"/>
                  <a:pt x="269875" y="88900"/>
                </a:cubicBezTo>
                <a:cubicBezTo>
                  <a:pt x="266426" y="86025"/>
                  <a:pt x="263799" y="82250"/>
                  <a:pt x="260350" y="79375"/>
                </a:cubicBezTo>
                <a:cubicBezTo>
                  <a:pt x="257419" y="76932"/>
                  <a:pt x="253677" y="75560"/>
                  <a:pt x="250825" y="73025"/>
                </a:cubicBezTo>
                <a:cubicBezTo>
                  <a:pt x="239037" y="62547"/>
                  <a:pt x="232475" y="52107"/>
                  <a:pt x="219075" y="44450"/>
                </a:cubicBezTo>
                <a:cubicBezTo>
                  <a:pt x="216169" y="42790"/>
                  <a:pt x="212476" y="42900"/>
                  <a:pt x="209550" y="41275"/>
                </a:cubicBezTo>
                <a:cubicBezTo>
                  <a:pt x="202879" y="37569"/>
                  <a:pt x="198055" y="29654"/>
                  <a:pt x="190500" y="28575"/>
                </a:cubicBezTo>
                <a:cubicBezTo>
                  <a:pt x="151974" y="23071"/>
                  <a:pt x="182521" y="28213"/>
                  <a:pt x="155575" y="22225"/>
                </a:cubicBezTo>
                <a:cubicBezTo>
                  <a:pt x="150307" y="21054"/>
                  <a:pt x="144935" y="20359"/>
                  <a:pt x="139700" y="19050"/>
                </a:cubicBezTo>
                <a:cubicBezTo>
                  <a:pt x="125661" y="15540"/>
                  <a:pt x="110596" y="3175"/>
                  <a:pt x="104775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213217" y="2146300"/>
            <a:ext cx="4458922" cy="3802980"/>
            <a:chOff x="1429242" y="2146300"/>
            <a:chExt cx="4458922" cy="3802980"/>
          </a:xfrm>
        </p:grpSpPr>
        <p:sp>
          <p:nvSpPr>
            <p:cNvPr id="2" name="Oval 1"/>
            <p:cNvSpPr/>
            <p:nvPr/>
          </p:nvSpPr>
          <p:spPr>
            <a:xfrm>
              <a:off x="1691680" y="2146300"/>
              <a:ext cx="4032448" cy="3802980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577554" y="2780928"/>
              <a:ext cx="2319322" cy="2520280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429242" y="2298700"/>
              <a:ext cx="2854012" cy="3442938"/>
              <a:chOff x="1429242" y="2298700"/>
              <a:chExt cx="2854012" cy="3442938"/>
            </a:xfrm>
          </p:grpSpPr>
          <p:cxnSp>
            <p:nvCxnSpPr>
              <p:cNvPr id="13" name="Straight Connector 12"/>
              <p:cNvCxnSpPr>
                <a:stCxn id="18" idx="2"/>
                <a:endCxn id="19" idx="2"/>
              </p:cNvCxnSpPr>
              <p:nvPr/>
            </p:nvCxnSpPr>
            <p:spPr>
              <a:xfrm>
                <a:off x="2261731" y="2420542"/>
                <a:ext cx="744829" cy="813626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9" idx="0"/>
                <a:endCxn id="18" idx="0"/>
              </p:cNvCxnSpPr>
              <p:nvPr/>
            </p:nvCxnSpPr>
            <p:spPr>
              <a:xfrm flipH="1">
                <a:off x="2057116" y="4853064"/>
                <a:ext cx="965433" cy="682072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/>
            </p:nvSpPr>
            <p:spPr>
              <a:xfrm rot="16369522">
                <a:off x="967912" y="2760030"/>
                <a:ext cx="3442938" cy="2520278"/>
              </a:xfrm>
              <a:prstGeom prst="arc">
                <a:avLst>
                  <a:gd name="adj1" fmla="val 11989659"/>
                  <a:gd name="adj2" fmla="val 20532421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Arc 18"/>
              <p:cNvSpPr/>
              <p:nvPr/>
            </p:nvSpPr>
            <p:spPr>
              <a:xfrm rot="16369522">
                <a:off x="2476515" y="3229151"/>
                <a:ext cx="2030203" cy="1583275"/>
              </a:xfrm>
              <a:prstGeom prst="arc">
                <a:avLst>
                  <a:gd name="adj1" fmla="val 12394804"/>
                  <a:gd name="adj2" fmla="val 19530917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357191" y="2355245"/>
              <a:ext cx="2530973" cy="3312000"/>
              <a:chOff x="3357191" y="2355245"/>
              <a:chExt cx="2530973" cy="3312000"/>
            </a:xfrm>
          </p:grpSpPr>
          <p:cxnSp>
            <p:nvCxnSpPr>
              <p:cNvPr id="23" name="Straight Connector 22"/>
              <p:cNvCxnSpPr>
                <a:stCxn id="25" idx="2"/>
                <a:endCxn id="26" idx="2"/>
              </p:cNvCxnSpPr>
              <p:nvPr/>
            </p:nvCxnSpPr>
            <p:spPr>
              <a:xfrm flipH="1">
                <a:off x="4377281" y="2452167"/>
                <a:ext cx="622318" cy="716613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6" idx="0"/>
                <a:endCxn id="25" idx="0"/>
              </p:cNvCxnSpPr>
              <p:nvPr/>
            </p:nvCxnSpPr>
            <p:spPr>
              <a:xfrm>
                <a:off x="4620908" y="4660211"/>
                <a:ext cx="740509" cy="795199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Arc 24"/>
              <p:cNvSpPr/>
              <p:nvPr/>
            </p:nvSpPr>
            <p:spPr>
              <a:xfrm rot="4984728" flipH="1">
                <a:off x="3044164" y="2823245"/>
                <a:ext cx="3312000" cy="2376000"/>
              </a:xfrm>
              <a:prstGeom prst="arc">
                <a:avLst>
                  <a:gd name="adj1" fmla="val 11860851"/>
                  <a:gd name="adj2" fmla="val 20532421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Arc 25"/>
              <p:cNvSpPr/>
              <p:nvPr/>
            </p:nvSpPr>
            <p:spPr>
              <a:xfrm rot="4618944" flipH="1">
                <a:off x="3141191" y="3244156"/>
                <a:ext cx="1872000" cy="1440000"/>
              </a:xfrm>
              <a:prstGeom prst="arc">
                <a:avLst>
                  <a:gd name="adj1" fmla="val 12298633"/>
                  <a:gd name="adj2" fmla="val 19578674"/>
                </a:avLst>
              </a:prstGeom>
              <a:ln w="38100">
                <a:solidFill>
                  <a:schemeClr val="accent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3275855" y="3933056"/>
            <a:ext cx="431776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GB" sz="1400" dirty="0" smtClean="0"/>
              <a:t>CH5</a:t>
            </a:r>
            <a:endParaRPr lang="en-GB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4869921" y="3933056"/>
            <a:ext cx="42215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GB" sz="1400" dirty="0" smtClean="0"/>
              <a:t>CP2</a:t>
            </a:r>
            <a:endParaRPr lang="en-GB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1701569" y="3933626"/>
            <a:ext cx="42215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GB" sz="1400" dirty="0" smtClean="0"/>
              <a:t>CP1</a:t>
            </a:r>
            <a:endParaRPr lang="en-GB" sz="14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5517162" y="537348"/>
            <a:ext cx="3507055" cy="1492722"/>
            <a:chOff x="5517162" y="882922"/>
            <a:chExt cx="3507055" cy="149272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7162" y="882922"/>
              <a:ext cx="3507055" cy="1321000"/>
            </a:xfrm>
            <a:prstGeom prst="rect">
              <a:avLst/>
            </a:prstGeom>
          </p:spPr>
        </p:pic>
        <p:sp>
          <p:nvSpPr>
            <p:cNvPr id="51" name="Oval 50"/>
            <p:cNvSpPr/>
            <p:nvPr/>
          </p:nvSpPr>
          <p:spPr>
            <a:xfrm>
              <a:off x="6804248" y="1257128"/>
              <a:ext cx="453063" cy="33734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32332" y="2190978"/>
              <a:ext cx="164204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GB" sz="1200" dirty="0" smtClean="0"/>
                <a:t>Liverpool Street station</a:t>
              </a:r>
              <a:endParaRPr lang="en-GB" sz="12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601601" y="3128697"/>
            <a:ext cx="2542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~800 m </a:t>
            </a:r>
          </a:p>
          <a:p>
            <a:pPr algn="ctr"/>
            <a:r>
              <a:rPr lang="en-GB" sz="1600" dirty="0" smtClean="0"/>
              <a:t>embedded &amp; exposed</a:t>
            </a:r>
          </a:p>
          <a:p>
            <a:pPr algn="ctr"/>
            <a:r>
              <a:rPr lang="en-GB" sz="1600" dirty="0" smtClean="0"/>
              <a:t>fibre optic cables</a:t>
            </a:r>
          </a:p>
          <a:p>
            <a:pPr algn="ctr"/>
            <a:endParaRPr lang="en-GB" sz="1600" dirty="0" smtClean="0"/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Distributed</a:t>
            </a:r>
          </a:p>
          <a:p>
            <a:pPr algn="ctr"/>
            <a:r>
              <a:rPr lang="en-GB" sz="1600" dirty="0"/>
              <a:t>strain and temperature measurement</a:t>
            </a:r>
          </a:p>
          <a:p>
            <a:pPr algn="ctr"/>
            <a:endParaRPr lang="en-GB" sz="16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9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59644"/>
            <a:ext cx="8229600" cy="674687"/>
          </a:xfrm>
        </p:spPr>
        <p:txBody>
          <a:bodyPr/>
          <a:lstStyle/>
          <a:p>
            <a:r>
              <a:rPr lang="en-GB" dirty="0" smtClean="0"/>
              <a:t>Monitoring solution</a:t>
            </a:r>
            <a:endParaRPr lang="en-GB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243176" y="934331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Distributed fibre optics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30377" y="1158037"/>
            <a:ext cx="2542399" cy="1681758"/>
            <a:chOff x="256383" y="4293096"/>
            <a:chExt cx="2542399" cy="1681758"/>
          </a:xfrm>
        </p:grpSpPr>
        <p:sp>
          <p:nvSpPr>
            <p:cNvPr id="33" name="TextBox 32"/>
            <p:cNvSpPr txBox="1"/>
            <p:nvPr/>
          </p:nvSpPr>
          <p:spPr>
            <a:xfrm>
              <a:off x="256383" y="5636300"/>
              <a:ext cx="2542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First </a:t>
              </a:r>
              <a:r>
                <a:rPr lang="en-GB" sz="1600" dirty="0"/>
                <a:t>of its kind</a:t>
              </a:r>
              <a:r>
                <a:rPr lang="en-GB" sz="1600" dirty="0" smtClean="0"/>
                <a:t>!</a:t>
              </a:r>
              <a:endParaRPr lang="en-GB" sz="16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7" y="4293096"/>
              <a:ext cx="1359809" cy="1359809"/>
            </a:xfrm>
            <a:prstGeom prst="rect">
              <a:avLst/>
            </a:prstGeom>
          </p:spPr>
        </p:pic>
      </p:grpSp>
      <p:pic>
        <p:nvPicPr>
          <p:cNvPr id="3" name="2014-05-08 08.38.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880" r="23727"/>
          <a:stretch/>
        </p:blipFill>
        <p:spPr>
          <a:xfrm>
            <a:off x="397422" y="1471613"/>
            <a:ext cx="4945365" cy="43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b="11666"/>
          <a:stretch/>
        </p:blipFill>
        <p:spPr>
          <a:xfrm>
            <a:off x="5529238" y="3326813"/>
            <a:ext cx="3344673" cy="216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0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74639"/>
            <a:ext cx="8229600" cy="674687"/>
          </a:xfrm>
        </p:spPr>
        <p:txBody>
          <a:bodyPr/>
          <a:lstStyle/>
          <a:p>
            <a:r>
              <a:rPr lang="en-GB" dirty="0" smtClean="0"/>
              <a:t>Some results to date</a:t>
            </a:r>
            <a:endParaRPr lang="en-GB" dirty="0"/>
          </a:p>
        </p:txBody>
      </p:sp>
      <p:sp>
        <p:nvSpPr>
          <p:cNvPr id="60" name="Title 3"/>
          <p:cNvSpPr txBox="1">
            <a:spLocks/>
          </p:cNvSpPr>
          <p:nvPr/>
        </p:nvSpPr>
        <p:spPr bwMode="auto">
          <a:xfrm>
            <a:off x="243176" y="949326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Evolution of longitudinal strain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090" y="4139596"/>
            <a:ext cx="3602299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741" y="2133096"/>
            <a:ext cx="3621922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142"/>
          <a:stretch/>
        </p:blipFill>
        <p:spPr>
          <a:xfrm>
            <a:off x="4799874" y="184734"/>
            <a:ext cx="3625729" cy="2092138"/>
          </a:xfrm>
          <a:prstGeom prst="rect">
            <a:avLst/>
          </a:prstGeom>
        </p:spPr>
      </p:pic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88278" y="1838711"/>
            <a:ext cx="3875247" cy="2582804"/>
            <a:chOff x="3747650" y="476672"/>
            <a:chExt cx="4379631" cy="2088232"/>
          </a:xfrm>
        </p:grpSpPr>
        <p:sp>
          <p:nvSpPr>
            <p:cNvPr id="31" name="TextBox 30"/>
            <p:cNvSpPr txBox="1"/>
            <p:nvPr/>
          </p:nvSpPr>
          <p:spPr>
            <a:xfrm>
              <a:off x="4899699" y="651330"/>
              <a:ext cx="3227582" cy="13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400" dirty="0" smtClean="0"/>
            </a:p>
            <a:p>
              <a:r>
                <a:rPr lang="en-GB" sz="1400" dirty="0" smtClean="0"/>
                <a:t>CP1 breakout and pilot tunnel</a:t>
              </a:r>
            </a:p>
            <a:p>
              <a:endParaRPr lang="en-GB" sz="1400" dirty="0" smtClean="0"/>
            </a:p>
            <a:p>
              <a:r>
                <a:rPr lang="en-GB" sz="1400" dirty="0" smtClean="0"/>
                <a:t>CP2 breakout and pilot tunnel</a:t>
              </a:r>
            </a:p>
            <a:p>
              <a:endParaRPr lang="en-GB" sz="1400" dirty="0" smtClean="0"/>
            </a:p>
            <a:p>
              <a:endParaRPr lang="en-GB" sz="1400" dirty="0" smtClean="0"/>
            </a:p>
            <a:p>
              <a:r>
                <a:rPr lang="en-GB" sz="1400" dirty="0" smtClean="0"/>
                <a:t>CP1 enlargement</a:t>
              </a:r>
              <a:endParaRPr lang="en-GB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47650" y="614766"/>
              <a:ext cx="684049" cy="164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smtClean="0"/>
                <a:t>June</a:t>
              </a:r>
            </a:p>
            <a:p>
              <a:pPr algn="r"/>
              <a:endParaRPr lang="en-GB" sz="1400" dirty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 smtClean="0"/>
            </a:p>
            <a:p>
              <a:pPr algn="r"/>
              <a:r>
                <a:rPr lang="en-GB" sz="1400" dirty="0" smtClean="0"/>
                <a:t>July</a:t>
              </a:r>
              <a:endParaRPr lang="en-GB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59510" y="476672"/>
              <a:ext cx="216000" cy="20882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59511" y="821775"/>
              <a:ext cx="216000" cy="586408"/>
            </a:xfrm>
            <a:prstGeom prst="rect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4435321" y="754360"/>
              <a:ext cx="468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435321" y="2125960"/>
              <a:ext cx="468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4559510" y="1672853"/>
              <a:ext cx="216000" cy="447936"/>
            </a:xfrm>
            <a:prstGeom prst="rect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50513" y="1700808"/>
            <a:ext cx="3953544" cy="2808312"/>
            <a:chOff x="850513" y="1700808"/>
            <a:chExt cx="3953544" cy="2808312"/>
          </a:xfrm>
        </p:grpSpPr>
        <p:grpSp>
          <p:nvGrpSpPr>
            <p:cNvPr id="44" name="Group 43"/>
            <p:cNvGrpSpPr/>
            <p:nvPr/>
          </p:nvGrpSpPr>
          <p:grpSpPr>
            <a:xfrm>
              <a:off x="850513" y="2935577"/>
              <a:ext cx="3953544" cy="277519"/>
              <a:chOff x="850513" y="2935577"/>
              <a:chExt cx="3953544" cy="277519"/>
            </a:xfrm>
          </p:grpSpPr>
          <p:cxnSp>
            <p:nvCxnSpPr>
              <p:cNvPr id="57" name="Straight Connector 56"/>
              <p:cNvCxnSpPr>
                <a:stCxn id="58" idx="6"/>
              </p:cNvCxnSpPr>
              <p:nvPr/>
            </p:nvCxnSpPr>
            <p:spPr>
              <a:xfrm>
                <a:off x="958513" y="2989577"/>
                <a:ext cx="2738493" cy="2892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/>
              <p:cNvSpPr/>
              <p:nvPr/>
            </p:nvSpPr>
            <p:spPr>
              <a:xfrm>
                <a:off x="850513" y="293557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3697006" y="3017667"/>
                <a:ext cx="1107051" cy="1954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850513" y="1700808"/>
              <a:ext cx="3953544" cy="981385"/>
              <a:chOff x="850513" y="1700808"/>
              <a:chExt cx="3953544" cy="981385"/>
            </a:xfrm>
          </p:grpSpPr>
          <p:cxnSp>
            <p:nvCxnSpPr>
              <p:cNvPr id="54" name="Straight Connector 53"/>
              <p:cNvCxnSpPr>
                <a:stCxn id="55" idx="6"/>
              </p:cNvCxnSpPr>
              <p:nvPr/>
            </p:nvCxnSpPr>
            <p:spPr>
              <a:xfrm>
                <a:off x="958513" y="2628193"/>
                <a:ext cx="2738493" cy="2892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850513" y="257419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V="1">
                <a:off x="3697006" y="1700808"/>
                <a:ext cx="1107051" cy="95630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850513" y="3597043"/>
              <a:ext cx="3953544" cy="912077"/>
              <a:chOff x="850513" y="3597043"/>
              <a:chExt cx="3953544" cy="912077"/>
            </a:xfrm>
          </p:grpSpPr>
          <p:cxnSp>
            <p:nvCxnSpPr>
              <p:cNvPr id="50" name="Straight Connector 49"/>
              <p:cNvCxnSpPr>
                <a:stCxn id="51" idx="6"/>
              </p:cNvCxnSpPr>
              <p:nvPr/>
            </p:nvCxnSpPr>
            <p:spPr>
              <a:xfrm>
                <a:off x="958513" y="3651043"/>
                <a:ext cx="2738493" cy="2892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850513" y="359704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>
                <a:off x="3697006" y="3675214"/>
                <a:ext cx="1107051" cy="83390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395535" y="5739136"/>
            <a:ext cx="4320000" cy="388689"/>
            <a:chOff x="500090" y="5043769"/>
            <a:chExt cx="4320000" cy="38868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90" y="5043769"/>
              <a:ext cx="4320000" cy="388689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008184" y="5187485"/>
              <a:ext cx="1273907" cy="184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compression</a:t>
              </a:r>
              <a:endParaRPr lang="en-GB" sz="12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55815" y="5187484"/>
              <a:ext cx="121138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tension</a:t>
              </a:r>
              <a:endParaRPr lang="en-GB" sz="1200" dirty="0"/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2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0">
        <p:fade/>
      </p:transition>
    </mc:Choice>
    <mc:Fallback xmlns="">
      <p:transition spd="med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74639"/>
            <a:ext cx="8229600" cy="674687"/>
          </a:xfrm>
        </p:spPr>
        <p:txBody>
          <a:bodyPr/>
          <a:lstStyle/>
          <a:p>
            <a:r>
              <a:rPr lang="en-GB" dirty="0" smtClean="0"/>
              <a:t>Some results to date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41" y="4139596"/>
            <a:ext cx="3624622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57" y="2133096"/>
            <a:ext cx="3625606" cy="21600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8278" y="1838711"/>
            <a:ext cx="3875247" cy="2582804"/>
            <a:chOff x="3747650" y="476672"/>
            <a:chExt cx="4379631" cy="2088232"/>
          </a:xfrm>
        </p:grpSpPr>
        <p:sp>
          <p:nvSpPr>
            <p:cNvPr id="10" name="TextBox 9"/>
            <p:cNvSpPr txBox="1"/>
            <p:nvPr/>
          </p:nvSpPr>
          <p:spPr>
            <a:xfrm>
              <a:off x="4899699" y="651330"/>
              <a:ext cx="3227582" cy="13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400" dirty="0" smtClean="0"/>
            </a:p>
            <a:p>
              <a:r>
                <a:rPr lang="en-GB" sz="1400" dirty="0" smtClean="0"/>
                <a:t>CP1 breakout and pilot tunnel</a:t>
              </a:r>
            </a:p>
            <a:p>
              <a:endParaRPr lang="en-GB" sz="1400" dirty="0" smtClean="0"/>
            </a:p>
            <a:p>
              <a:r>
                <a:rPr lang="en-GB" sz="1400" dirty="0" smtClean="0"/>
                <a:t>CP2 breakout and pilot tunnel</a:t>
              </a:r>
            </a:p>
            <a:p>
              <a:endParaRPr lang="en-GB" sz="1400" dirty="0" smtClean="0"/>
            </a:p>
            <a:p>
              <a:endParaRPr lang="en-GB" sz="1400" dirty="0" smtClean="0"/>
            </a:p>
            <a:p>
              <a:r>
                <a:rPr lang="en-GB" sz="1400" dirty="0" smtClean="0"/>
                <a:t>CP1 enlargement</a:t>
              </a:r>
              <a:endParaRPr lang="en-GB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47650" y="614766"/>
              <a:ext cx="684049" cy="164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smtClean="0"/>
                <a:t>June</a:t>
              </a:r>
            </a:p>
            <a:p>
              <a:pPr algn="r"/>
              <a:endParaRPr lang="en-GB" sz="1400" dirty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 smtClean="0"/>
            </a:p>
            <a:p>
              <a:pPr algn="r"/>
              <a:endParaRPr lang="en-GB" sz="1400" dirty="0" smtClean="0"/>
            </a:p>
            <a:p>
              <a:pPr algn="r"/>
              <a:r>
                <a:rPr lang="en-GB" sz="1400" dirty="0" smtClean="0"/>
                <a:t>July</a:t>
              </a:r>
              <a:endParaRPr lang="en-GB" sz="1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59510" y="476672"/>
              <a:ext cx="216000" cy="20882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59511" y="821775"/>
              <a:ext cx="216000" cy="586408"/>
            </a:xfrm>
            <a:prstGeom prst="rect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435321" y="754360"/>
              <a:ext cx="468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435321" y="2125960"/>
              <a:ext cx="468000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559510" y="1672853"/>
              <a:ext cx="216000" cy="447936"/>
            </a:xfrm>
            <a:prstGeom prst="rect">
              <a:avLst/>
            </a:prstGeom>
            <a:solidFill>
              <a:srgbClr val="C000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Title 3"/>
          <p:cNvSpPr txBox="1">
            <a:spLocks/>
          </p:cNvSpPr>
          <p:nvPr/>
        </p:nvSpPr>
        <p:spPr bwMode="auto">
          <a:xfrm>
            <a:off x="243176" y="949326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Evolution of hoop strain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322"/>
          <a:stretch/>
        </p:blipFill>
        <p:spPr>
          <a:xfrm>
            <a:off x="4788024" y="188640"/>
            <a:ext cx="3641639" cy="208823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50513" y="1700808"/>
            <a:ext cx="3953544" cy="2808312"/>
            <a:chOff x="850513" y="1700808"/>
            <a:chExt cx="3953544" cy="2808312"/>
          </a:xfrm>
        </p:grpSpPr>
        <p:grpSp>
          <p:nvGrpSpPr>
            <p:cNvPr id="17" name="Group 16"/>
            <p:cNvGrpSpPr/>
            <p:nvPr/>
          </p:nvGrpSpPr>
          <p:grpSpPr>
            <a:xfrm>
              <a:off x="850513" y="2935577"/>
              <a:ext cx="3953544" cy="277519"/>
              <a:chOff x="850513" y="2935577"/>
              <a:chExt cx="3953544" cy="277519"/>
            </a:xfrm>
          </p:grpSpPr>
          <p:cxnSp>
            <p:nvCxnSpPr>
              <p:cNvPr id="38" name="Straight Connector 37"/>
              <p:cNvCxnSpPr>
                <a:stCxn id="39" idx="6"/>
              </p:cNvCxnSpPr>
              <p:nvPr/>
            </p:nvCxnSpPr>
            <p:spPr>
              <a:xfrm>
                <a:off x="958513" y="2989577"/>
                <a:ext cx="2738493" cy="2892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850513" y="2935577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5" name="Straight Arrow Connector 44"/>
              <p:cNvCxnSpPr>
                <a:endCxn id="3" idx="1"/>
              </p:cNvCxnSpPr>
              <p:nvPr/>
            </p:nvCxnSpPr>
            <p:spPr>
              <a:xfrm>
                <a:off x="3697006" y="3017667"/>
                <a:ext cx="1107051" cy="1954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850513" y="1700808"/>
              <a:ext cx="3953544" cy="981385"/>
              <a:chOff x="850513" y="1700808"/>
              <a:chExt cx="3953544" cy="981385"/>
            </a:xfrm>
          </p:grpSpPr>
          <p:cxnSp>
            <p:nvCxnSpPr>
              <p:cNvPr id="28" name="Straight Connector 27"/>
              <p:cNvCxnSpPr>
                <a:stCxn id="32" idx="6"/>
              </p:cNvCxnSpPr>
              <p:nvPr/>
            </p:nvCxnSpPr>
            <p:spPr>
              <a:xfrm>
                <a:off x="958513" y="2628193"/>
                <a:ext cx="2738493" cy="2892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850513" y="257419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3697006" y="1700808"/>
                <a:ext cx="1107051" cy="95630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850513" y="3597043"/>
              <a:ext cx="3953544" cy="912077"/>
              <a:chOff x="850513" y="3597043"/>
              <a:chExt cx="3953544" cy="912077"/>
            </a:xfrm>
          </p:grpSpPr>
          <p:cxnSp>
            <p:nvCxnSpPr>
              <p:cNvPr id="40" name="Straight Connector 39"/>
              <p:cNvCxnSpPr>
                <a:stCxn id="41" idx="6"/>
              </p:cNvCxnSpPr>
              <p:nvPr/>
            </p:nvCxnSpPr>
            <p:spPr>
              <a:xfrm>
                <a:off x="958513" y="3651043"/>
                <a:ext cx="2738493" cy="2892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850513" y="3597043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3697006" y="3675214"/>
                <a:ext cx="1107051" cy="83390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395535" y="5739136"/>
            <a:ext cx="4320000" cy="388689"/>
            <a:chOff x="500090" y="5043769"/>
            <a:chExt cx="4320000" cy="3886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90" y="5043769"/>
              <a:ext cx="4320000" cy="38868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08184" y="5187485"/>
              <a:ext cx="1273907" cy="184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compression</a:t>
              </a:r>
              <a:endParaRPr lang="en-GB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55815" y="5187484"/>
              <a:ext cx="121138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tension</a:t>
              </a:r>
              <a:endParaRPr lang="en-GB" sz="1200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3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274639"/>
            <a:ext cx="8229600" cy="674687"/>
          </a:xfrm>
        </p:spPr>
        <p:txBody>
          <a:bodyPr/>
          <a:lstStyle/>
          <a:p>
            <a:r>
              <a:rPr lang="en-GB" dirty="0" smtClean="0"/>
              <a:t>Some results to date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750336" y="2385694"/>
            <a:ext cx="7672053" cy="2160000"/>
            <a:chOff x="750336" y="4139596"/>
            <a:chExt cx="7672053" cy="2160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0090" y="4139596"/>
              <a:ext cx="3602299" cy="2160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t="166" b="166"/>
            <a:stretch/>
          </p:blipFill>
          <p:spPr>
            <a:xfrm>
              <a:off x="750336" y="4139596"/>
              <a:ext cx="3624622" cy="2152800"/>
            </a:xfrm>
            <a:prstGeom prst="rect">
              <a:avLst/>
            </a:prstGeom>
          </p:spPr>
        </p:pic>
      </p:grpSp>
      <p:sp>
        <p:nvSpPr>
          <p:cNvPr id="15" name="Title 3"/>
          <p:cNvSpPr txBox="1">
            <a:spLocks/>
          </p:cNvSpPr>
          <p:nvPr/>
        </p:nvSpPr>
        <p:spPr bwMode="auto">
          <a:xfrm>
            <a:off x="243176" y="949326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r>
              <a:rPr lang="en-GB" sz="2000" kern="0" dirty="0" smtClean="0">
                <a:solidFill>
                  <a:schemeClr val="tx1"/>
                </a:solidFill>
                <a:latin typeface="+mn-lt"/>
              </a:rPr>
              <a:t>Engineering insights</a:t>
            </a:r>
            <a:endParaRPr lang="en-GB" sz="2000" kern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5535" y="5739136"/>
            <a:ext cx="4320000" cy="388689"/>
            <a:chOff x="500090" y="5043769"/>
            <a:chExt cx="4320000" cy="3886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90" y="5043769"/>
              <a:ext cx="4320000" cy="38868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8184" y="5187485"/>
              <a:ext cx="1273907" cy="184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compression</a:t>
              </a:r>
              <a:endParaRPr lang="en-GB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55815" y="5187484"/>
              <a:ext cx="121138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dirty="0" smtClean="0"/>
                <a:t>tension</a:t>
              </a:r>
              <a:endParaRPr lang="en-GB" sz="1200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0" y="6763264"/>
            <a:ext cx="9144000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IC Presentation Template - 2012010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CSIC Presentation Template - 20120109</Template>
  <TotalTime>6271</TotalTime>
  <Words>231</Words>
  <Application>Microsoft Office PowerPoint</Application>
  <PresentationFormat>On-screen Show (4:3)</PresentationFormat>
  <Paragraphs>112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CSIC Presentation Template - 20120109</vt:lpstr>
      <vt:lpstr>PowerPoint Presentation</vt:lpstr>
      <vt:lpstr>PowerPoint Presentation</vt:lpstr>
      <vt:lpstr>PowerPoint Presentation</vt:lpstr>
      <vt:lpstr>PowerPoint Presentation</vt:lpstr>
      <vt:lpstr>Monitoring solution</vt:lpstr>
      <vt:lpstr>Monitoring solution</vt:lpstr>
      <vt:lpstr>Some results to date</vt:lpstr>
      <vt:lpstr>Some results to date</vt:lpstr>
      <vt:lpstr>Some results to date</vt:lpstr>
      <vt:lpstr>Some results to date</vt:lpstr>
      <vt:lpstr>Some results to date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Benedict Williams</dc:creator>
  <cp:lastModifiedBy>Paul Fidler</cp:lastModifiedBy>
  <cp:revision>2</cp:revision>
  <dcterms:modified xsi:type="dcterms:W3CDTF">2014-10-22T21:12:29Z</dcterms:modified>
</cp:coreProperties>
</file>