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3" r:id="rId2"/>
    <p:sldId id="256" r:id="rId3"/>
    <p:sldId id="257" r:id="rId4"/>
    <p:sldId id="275" r:id="rId5"/>
    <p:sldId id="271" r:id="rId6"/>
    <p:sldId id="263" r:id="rId7"/>
    <p:sldId id="270" r:id="rId8"/>
    <p:sldId id="274" r:id="rId9"/>
    <p:sldId id="261" r:id="rId10"/>
    <p:sldId id="276" r:id="rId11"/>
    <p:sldId id="265" r:id="rId12"/>
    <p:sldId id="277" r:id="rId13"/>
    <p:sldId id="2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9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29" autoAdjust="0"/>
  </p:normalViewPr>
  <p:slideViewPr>
    <p:cSldViewPr>
      <p:cViewPr>
        <p:scale>
          <a:sx n="66" d="100"/>
          <a:sy n="66" d="100"/>
        </p:scale>
        <p:origin x="-1590" y="-4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DA7FF4-2C77-49C6-8924-EECCB43D5715}" type="doc">
      <dgm:prSet loTypeId="urn:microsoft.com/office/officeart/2005/8/layout/pyramid1" loCatId="pyramid" qsTypeId="urn:microsoft.com/office/officeart/2005/8/quickstyle/simple1" qsCatId="simple" csTypeId="urn:microsoft.com/office/officeart/2005/8/colors/accent1_2" csCatId="accent1" phldr="1"/>
      <dgm:spPr/>
    </dgm:pt>
    <dgm:pt modelId="{60481ADA-6A50-4079-98AF-1F6215D87E4A}">
      <dgm:prSet phldrT="[Text]"/>
      <dgm:spPr/>
      <dgm:t>
        <a:bodyPr/>
        <a:lstStyle/>
        <a:p>
          <a:r>
            <a:rPr lang="en-GB" dirty="0" smtClean="0"/>
            <a:t>Knowledge</a:t>
          </a:r>
          <a:endParaRPr lang="en-GB" dirty="0"/>
        </a:p>
      </dgm:t>
    </dgm:pt>
    <dgm:pt modelId="{3DC3FCF3-C34C-4141-90F7-5A1668A6E5F7}" type="parTrans" cxnId="{2E60E2B6-530C-4340-89D6-EF1287012AD2}">
      <dgm:prSet/>
      <dgm:spPr/>
      <dgm:t>
        <a:bodyPr/>
        <a:lstStyle/>
        <a:p>
          <a:endParaRPr lang="en-GB"/>
        </a:p>
      </dgm:t>
    </dgm:pt>
    <dgm:pt modelId="{A4F981D4-3FA3-4294-94B3-D9214014160A}" type="sibTrans" cxnId="{2E60E2B6-530C-4340-89D6-EF1287012AD2}">
      <dgm:prSet/>
      <dgm:spPr/>
      <dgm:t>
        <a:bodyPr/>
        <a:lstStyle/>
        <a:p>
          <a:endParaRPr lang="en-GB"/>
        </a:p>
      </dgm:t>
    </dgm:pt>
    <dgm:pt modelId="{42C04862-FB35-4D79-9745-CCADC2CFBFFA}">
      <dgm:prSet phldrT="[Text]"/>
      <dgm:spPr/>
      <dgm:t>
        <a:bodyPr/>
        <a:lstStyle/>
        <a:p>
          <a:r>
            <a:rPr lang="en-GB" dirty="0" smtClean="0"/>
            <a:t>Decisions</a:t>
          </a:r>
          <a:endParaRPr lang="en-GB" dirty="0"/>
        </a:p>
      </dgm:t>
    </dgm:pt>
    <dgm:pt modelId="{F15C9A76-C722-46A5-B5A4-B60D7AC5682B}" type="parTrans" cxnId="{E1628B7F-B47E-445B-90E8-F093880900DC}">
      <dgm:prSet/>
      <dgm:spPr/>
      <dgm:t>
        <a:bodyPr/>
        <a:lstStyle/>
        <a:p>
          <a:endParaRPr lang="en-GB"/>
        </a:p>
      </dgm:t>
    </dgm:pt>
    <dgm:pt modelId="{93ABC0D4-2921-4A4F-987F-588FE0ED902B}" type="sibTrans" cxnId="{E1628B7F-B47E-445B-90E8-F093880900DC}">
      <dgm:prSet/>
      <dgm:spPr/>
      <dgm:t>
        <a:bodyPr/>
        <a:lstStyle/>
        <a:p>
          <a:endParaRPr lang="en-GB"/>
        </a:p>
      </dgm:t>
    </dgm:pt>
    <dgm:pt modelId="{31461404-6450-4F01-B19A-886C1288E0B1}">
      <dgm:prSet phldrT="[Text]"/>
      <dgm:spPr/>
      <dgm:t>
        <a:bodyPr/>
        <a:lstStyle/>
        <a:p>
          <a:r>
            <a:rPr lang="en-GB" dirty="0" smtClean="0"/>
            <a:t>Information</a:t>
          </a:r>
          <a:endParaRPr lang="en-GB" dirty="0"/>
        </a:p>
      </dgm:t>
    </dgm:pt>
    <dgm:pt modelId="{1CFDB260-900D-45E6-9A3F-AC4DE740DA5C}" type="parTrans" cxnId="{ADB084A3-9FE2-4545-8021-4B0DFD43C91F}">
      <dgm:prSet/>
      <dgm:spPr/>
      <dgm:t>
        <a:bodyPr/>
        <a:lstStyle/>
        <a:p>
          <a:endParaRPr lang="en-GB"/>
        </a:p>
      </dgm:t>
    </dgm:pt>
    <dgm:pt modelId="{355A40DA-B138-4E11-8AB4-F468ABC717BE}" type="sibTrans" cxnId="{ADB084A3-9FE2-4545-8021-4B0DFD43C91F}">
      <dgm:prSet/>
      <dgm:spPr/>
      <dgm:t>
        <a:bodyPr/>
        <a:lstStyle/>
        <a:p>
          <a:endParaRPr lang="en-GB"/>
        </a:p>
      </dgm:t>
    </dgm:pt>
    <dgm:pt modelId="{F2621BC4-1B5C-45BB-A9DA-ED497AC20558}">
      <dgm:prSet phldrT="[Text]"/>
      <dgm:spPr/>
      <dgm:t>
        <a:bodyPr/>
        <a:lstStyle/>
        <a:p>
          <a:r>
            <a:rPr lang="en-GB" dirty="0" smtClean="0"/>
            <a:t>Data</a:t>
          </a:r>
          <a:endParaRPr lang="en-GB" dirty="0"/>
        </a:p>
      </dgm:t>
    </dgm:pt>
    <dgm:pt modelId="{78AAB4C4-6ECA-4C97-9EAB-289E718B6B6F}" type="parTrans" cxnId="{5D6FD6ED-6BBD-4DFA-8C27-D84D7F195202}">
      <dgm:prSet/>
      <dgm:spPr/>
      <dgm:t>
        <a:bodyPr/>
        <a:lstStyle/>
        <a:p>
          <a:endParaRPr lang="en-GB"/>
        </a:p>
      </dgm:t>
    </dgm:pt>
    <dgm:pt modelId="{DF84341D-E8B2-43DD-A44D-B2EA0B448D02}" type="sibTrans" cxnId="{5D6FD6ED-6BBD-4DFA-8C27-D84D7F195202}">
      <dgm:prSet/>
      <dgm:spPr/>
      <dgm:t>
        <a:bodyPr/>
        <a:lstStyle/>
        <a:p>
          <a:endParaRPr lang="en-GB"/>
        </a:p>
      </dgm:t>
    </dgm:pt>
    <dgm:pt modelId="{C36DE644-79F5-4F3C-B13D-D521E4A52BCD}" type="pres">
      <dgm:prSet presAssocID="{9EDA7FF4-2C77-49C6-8924-EECCB43D5715}" presName="Name0" presStyleCnt="0">
        <dgm:presLayoutVars>
          <dgm:dir/>
          <dgm:animLvl val="lvl"/>
          <dgm:resizeHandles val="exact"/>
        </dgm:presLayoutVars>
      </dgm:prSet>
      <dgm:spPr/>
    </dgm:pt>
    <dgm:pt modelId="{387FDCC8-F58D-4428-9114-606E8B991C34}" type="pres">
      <dgm:prSet presAssocID="{60481ADA-6A50-4079-98AF-1F6215D87E4A}" presName="Name8" presStyleCnt="0"/>
      <dgm:spPr/>
    </dgm:pt>
    <dgm:pt modelId="{41CDADD5-5137-4F0E-8DC5-5FE88EADB58B}" type="pres">
      <dgm:prSet presAssocID="{60481ADA-6A50-4079-98AF-1F6215D87E4A}" presName="level" presStyleLbl="node1" presStyleIdx="0" presStyleCnt="4">
        <dgm:presLayoutVars>
          <dgm:chMax val="1"/>
          <dgm:bulletEnabled val="1"/>
        </dgm:presLayoutVars>
      </dgm:prSet>
      <dgm:spPr/>
      <dgm:t>
        <a:bodyPr/>
        <a:lstStyle/>
        <a:p>
          <a:endParaRPr lang="en-GB"/>
        </a:p>
      </dgm:t>
    </dgm:pt>
    <dgm:pt modelId="{726725F6-F10C-4B44-BE3F-CF49DD7453AD}" type="pres">
      <dgm:prSet presAssocID="{60481ADA-6A50-4079-98AF-1F6215D87E4A}" presName="levelTx" presStyleLbl="revTx" presStyleIdx="0" presStyleCnt="0">
        <dgm:presLayoutVars>
          <dgm:chMax val="1"/>
          <dgm:bulletEnabled val="1"/>
        </dgm:presLayoutVars>
      </dgm:prSet>
      <dgm:spPr/>
      <dgm:t>
        <a:bodyPr/>
        <a:lstStyle/>
        <a:p>
          <a:endParaRPr lang="en-GB"/>
        </a:p>
      </dgm:t>
    </dgm:pt>
    <dgm:pt modelId="{529AB53F-A08A-4530-828F-002F54E137C1}" type="pres">
      <dgm:prSet presAssocID="{42C04862-FB35-4D79-9745-CCADC2CFBFFA}" presName="Name8" presStyleCnt="0"/>
      <dgm:spPr/>
    </dgm:pt>
    <dgm:pt modelId="{EDFE401A-98D5-419A-BD0F-A07B1DA97861}" type="pres">
      <dgm:prSet presAssocID="{42C04862-FB35-4D79-9745-CCADC2CFBFFA}" presName="level" presStyleLbl="node1" presStyleIdx="1" presStyleCnt="4">
        <dgm:presLayoutVars>
          <dgm:chMax val="1"/>
          <dgm:bulletEnabled val="1"/>
        </dgm:presLayoutVars>
      </dgm:prSet>
      <dgm:spPr/>
      <dgm:t>
        <a:bodyPr/>
        <a:lstStyle/>
        <a:p>
          <a:endParaRPr lang="en-GB"/>
        </a:p>
      </dgm:t>
    </dgm:pt>
    <dgm:pt modelId="{E1CE0D94-A1A4-4248-8D92-A311A5D119C2}" type="pres">
      <dgm:prSet presAssocID="{42C04862-FB35-4D79-9745-CCADC2CFBFFA}" presName="levelTx" presStyleLbl="revTx" presStyleIdx="0" presStyleCnt="0">
        <dgm:presLayoutVars>
          <dgm:chMax val="1"/>
          <dgm:bulletEnabled val="1"/>
        </dgm:presLayoutVars>
      </dgm:prSet>
      <dgm:spPr/>
      <dgm:t>
        <a:bodyPr/>
        <a:lstStyle/>
        <a:p>
          <a:endParaRPr lang="en-GB"/>
        </a:p>
      </dgm:t>
    </dgm:pt>
    <dgm:pt modelId="{2CCAA863-4E84-4C1B-9D90-25B1E46C7570}" type="pres">
      <dgm:prSet presAssocID="{31461404-6450-4F01-B19A-886C1288E0B1}" presName="Name8" presStyleCnt="0"/>
      <dgm:spPr/>
    </dgm:pt>
    <dgm:pt modelId="{0B582B76-2398-4CE7-97E7-4F2296CF1012}" type="pres">
      <dgm:prSet presAssocID="{31461404-6450-4F01-B19A-886C1288E0B1}" presName="level" presStyleLbl="node1" presStyleIdx="2" presStyleCnt="4">
        <dgm:presLayoutVars>
          <dgm:chMax val="1"/>
          <dgm:bulletEnabled val="1"/>
        </dgm:presLayoutVars>
      </dgm:prSet>
      <dgm:spPr/>
      <dgm:t>
        <a:bodyPr/>
        <a:lstStyle/>
        <a:p>
          <a:endParaRPr lang="en-GB"/>
        </a:p>
      </dgm:t>
    </dgm:pt>
    <dgm:pt modelId="{C37668E7-0811-4081-B63D-A73BF854E602}" type="pres">
      <dgm:prSet presAssocID="{31461404-6450-4F01-B19A-886C1288E0B1}" presName="levelTx" presStyleLbl="revTx" presStyleIdx="0" presStyleCnt="0">
        <dgm:presLayoutVars>
          <dgm:chMax val="1"/>
          <dgm:bulletEnabled val="1"/>
        </dgm:presLayoutVars>
      </dgm:prSet>
      <dgm:spPr/>
      <dgm:t>
        <a:bodyPr/>
        <a:lstStyle/>
        <a:p>
          <a:endParaRPr lang="en-GB"/>
        </a:p>
      </dgm:t>
    </dgm:pt>
    <dgm:pt modelId="{BB7A8AB3-E9DB-4BC5-868B-572374732CD1}" type="pres">
      <dgm:prSet presAssocID="{F2621BC4-1B5C-45BB-A9DA-ED497AC20558}" presName="Name8" presStyleCnt="0"/>
      <dgm:spPr/>
    </dgm:pt>
    <dgm:pt modelId="{2F5C26BB-2D10-492C-85CB-6FCB50F70087}" type="pres">
      <dgm:prSet presAssocID="{F2621BC4-1B5C-45BB-A9DA-ED497AC20558}" presName="level" presStyleLbl="node1" presStyleIdx="3" presStyleCnt="4">
        <dgm:presLayoutVars>
          <dgm:chMax val="1"/>
          <dgm:bulletEnabled val="1"/>
        </dgm:presLayoutVars>
      </dgm:prSet>
      <dgm:spPr/>
      <dgm:t>
        <a:bodyPr/>
        <a:lstStyle/>
        <a:p>
          <a:endParaRPr lang="en-GB"/>
        </a:p>
      </dgm:t>
    </dgm:pt>
    <dgm:pt modelId="{490EE68C-C24C-401C-B65C-57A24280AB40}" type="pres">
      <dgm:prSet presAssocID="{F2621BC4-1B5C-45BB-A9DA-ED497AC20558}" presName="levelTx" presStyleLbl="revTx" presStyleIdx="0" presStyleCnt="0">
        <dgm:presLayoutVars>
          <dgm:chMax val="1"/>
          <dgm:bulletEnabled val="1"/>
        </dgm:presLayoutVars>
      </dgm:prSet>
      <dgm:spPr/>
      <dgm:t>
        <a:bodyPr/>
        <a:lstStyle/>
        <a:p>
          <a:endParaRPr lang="en-GB"/>
        </a:p>
      </dgm:t>
    </dgm:pt>
  </dgm:ptLst>
  <dgm:cxnLst>
    <dgm:cxn modelId="{E2B72F99-DC0E-4C34-A6F4-3191292F76C0}" type="presOf" srcId="{42C04862-FB35-4D79-9745-CCADC2CFBFFA}" destId="{E1CE0D94-A1A4-4248-8D92-A311A5D119C2}" srcOrd="1" destOrd="0" presId="urn:microsoft.com/office/officeart/2005/8/layout/pyramid1"/>
    <dgm:cxn modelId="{2E60E2B6-530C-4340-89D6-EF1287012AD2}" srcId="{9EDA7FF4-2C77-49C6-8924-EECCB43D5715}" destId="{60481ADA-6A50-4079-98AF-1F6215D87E4A}" srcOrd="0" destOrd="0" parTransId="{3DC3FCF3-C34C-4141-90F7-5A1668A6E5F7}" sibTransId="{A4F981D4-3FA3-4294-94B3-D9214014160A}"/>
    <dgm:cxn modelId="{ADB084A3-9FE2-4545-8021-4B0DFD43C91F}" srcId="{9EDA7FF4-2C77-49C6-8924-EECCB43D5715}" destId="{31461404-6450-4F01-B19A-886C1288E0B1}" srcOrd="2" destOrd="0" parTransId="{1CFDB260-900D-45E6-9A3F-AC4DE740DA5C}" sibTransId="{355A40DA-B138-4E11-8AB4-F468ABC717BE}"/>
    <dgm:cxn modelId="{0A23EA9F-8614-4F75-9BE8-8B75A7A0F7E5}" type="presOf" srcId="{31461404-6450-4F01-B19A-886C1288E0B1}" destId="{0B582B76-2398-4CE7-97E7-4F2296CF1012}" srcOrd="0" destOrd="0" presId="urn:microsoft.com/office/officeart/2005/8/layout/pyramid1"/>
    <dgm:cxn modelId="{B4E28D22-55B4-4BA8-90DC-B045907A2B1B}" type="presOf" srcId="{F2621BC4-1B5C-45BB-A9DA-ED497AC20558}" destId="{2F5C26BB-2D10-492C-85CB-6FCB50F70087}" srcOrd="0" destOrd="0" presId="urn:microsoft.com/office/officeart/2005/8/layout/pyramid1"/>
    <dgm:cxn modelId="{FB5675DC-7A35-4FEF-A053-C611300DB80C}" type="presOf" srcId="{F2621BC4-1B5C-45BB-A9DA-ED497AC20558}" destId="{490EE68C-C24C-401C-B65C-57A24280AB40}" srcOrd="1" destOrd="0" presId="urn:microsoft.com/office/officeart/2005/8/layout/pyramid1"/>
    <dgm:cxn modelId="{BCD2287B-6EB0-4F7F-AC04-1796BD337C98}" type="presOf" srcId="{31461404-6450-4F01-B19A-886C1288E0B1}" destId="{C37668E7-0811-4081-B63D-A73BF854E602}" srcOrd="1" destOrd="0" presId="urn:microsoft.com/office/officeart/2005/8/layout/pyramid1"/>
    <dgm:cxn modelId="{5D6FD6ED-6BBD-4DFA-8C27-D84D7F195202}" srcId="{9EDA7FF4-2C77-49C6-8924-EECCB43D5715}" destId="{F2621BC4-1B5C-45BB-A9DA-ED497AC20558}" srcOrd="3" destOrd="0" parTransId="{78AAB4C4-6ECA-4C97-9EAB-289E718B6B6F}" sibTransId="{DF84341D-E8B2-43DD-A44D-B2EA0B448D02}"/>
    <dgm:cxn modelId="{3EC8E7D2-3280-432A-9F54-DC44238D8331}" type="presOf" srcId="{9EDA7FF4-2C77-49C6-8924-EECCB43D5715}" destId="{C36DE644-79F5-4F3C-B13D-D521E4A52BCD}" srcOrd="0" destOrd="0" presId="urn:microsoft.com/office/officeart/2005/8/layout/pyramid1"/>
    <dgm:cxn modelId="{B91D12D4-41F1-4CA2-8DCE-F6EFC393A215}" type="presOf" srcId="{42C04862-FB35-4D79-9745-CCADC2CFBFFA}" destId="{EDFE401A-98D5-419A-BD0F-A07B1DA97861}" srcOrd="0" destOrd="0" presId="urn:microsoft.com/office/officeart/2005/8/layout/pyramid1"/>
    <dgm:cxn modelId="{ABBA47BB-A20A-4FD2-9C17-83C055E0A36D}" type="presOf" srcId="{60481ADA-6A50-4079-98AF-1F6215D87E4A}" destId="{726725F6-F10C-4B44-BE3F-CF49DD7453AD}" srcOrd="1" destOrd="0" presId="urn:microsoft.com/office/officeart/2005/8/layout/pyramid1"/>
    <dgm:cxn modelId="{E1628B7F-B47E-445B-90E8-F093880900DC}" srcId="{9EDA7FF4-2C77-49C6-8924-EECCB43D5715}" destId="{42C04862-FB35-4D79-9745-CCADC2CFBFFA}" srcOrd="1" destOrd="0" parTransId="{F15C9A76-C722-46A5-B5A4-B60D7AC5682B}" sibTransId="{93ABC0D4-2921-4A4F-987F-588FE0ED902B}"/>
    <dgm:cxn modelId="{40734BDF-834E-44A8-ADD7-14A3871EAA85}" type="presOf" srcId="{60481ADA-6A50-4079-98AF-1F6215D87E4A}" destId="{41CDADD5-5137-4F0E-8DC5-5FE88EADB58B}" srcOrd="0" destOrd="0" presId="urn:microsoft.com/office/officeart/2005/8/layout/pyramid1"/>
    <dgm:cxn modelId="{DA0F5213-FE4A-4160-8622-ADAC8B054220}" type="presParOf" srcId="{C36DE644-79F5-4F3C-B13D-D521E4A52BCD}" destId="{387FDCC8-F58D-4428-9114-606E8B991C34}" srcOrd="0" destOrd="0" presId="urn:microsoft.com/office/officeart/2005/8/layout/pyramid1"/>
    <dgm:cxn modelId="{99F767DF-C3DE-4213-BA5A-6D29091D49F8}" type="presParOf" srcId="{387FDCC8-F58D-4428-9114-606E8B991C34}" destId="{41CDADD5-5137-4F0E-8DC5-5FE88EADB58B}" srcOrd="0" destOrd="0" presId="urn:microsoft.com/office/officeart/2005/8/layout/pyramid1"/>
    <dgm:cxn modelId="{07D9357E-6A44-4125-AC7E-4E834CBFE7A3}" type="presParOf" srcId="{387FDCC8-F58D-4428-9114-606E8B991C34}" destId="{726725F6-F10C-4B44-BE3F-CF49DD7453AD}" srcOrd="1" destOrd="0" presId="urn:microsoft.com/office/officeart/2005/8/layout/pyramid1"/>
    <dgm:cxn modelId="{9DDF643C-CFA1-4BE1-9F04-9D66A66276C3}" type="presParOf" srcId="{C36DE644-79F5-4F3C-B13D-D521E4A52BCD}" destId="{529AB53F-A08A-4530-828F-002F54E137C1}" srcOrd="1" destOrd="0" presId="urn:microsoft.com/office/officeart/2005/8/layout/pyramid1"/>
    <dgm:cxn modelId="{C97224B0-1561-41A8-A107-D0B49B7F3D20}" type="presParOf" srcId="{529AB53F-A08A-4530-828F-002F54E137C1}" destId="{EDFE401A-98D5-419A-BD0F-A07B1DA97861}" srcOrd="0" destOrd="0" presId="urn:microsoft.com/office/officeart/2005/8/layout/pyramid1"/>
    <dgm:cxn modelId="{9647462F-99DC-42AE-BEB5-21106EC8C071}" type="presParOf" srcId="{529AB53F-A08A-4530-828F-002F54E137C1}" destId="{E1CE0D94-A1A4-4248-8D92-A311A5D119C2}" srcOrd="1" destOrd="0" presId="urn:microsoft.com/office/officeart/2005/8/layout/pyramid1"/>
    <dgm:cxn modelId="{2BB5DF2F-50CE-4EF2-9827-AC7E4A38C151}" type="presParOf" srcId="{C36DE644-79F5-4F3C-B13D-D521E4A52BCD}" destId="{2CCAA863-4E84-4C1B-9D90-25B1E46C7570}" srcOrd="2" destOrd="0" presId="urn:microsoft.com/office/officeart/2005/8/layout/pyramid1"/>
    <dgm:cxn modelId="{9DA9EDA5-4E9E-4762-8160-D6547DBB893F}" type="presParOf" srcId="{2CCAA863-4E84-4C1B-9D90-25B1E46C7570}" destId="{0B582B76-2398-4CE7-97E7-4F2296CF1012}" srcOrd="0" destOrd="0" presId="urn:microsoft.com/office/officeart/2005/8/layout/pyramid1"/>
    <dgm:cxn modelId="{E6DB0018-267F-4493-BD7C-BE3F283601EB}" type="presParOf" srcId="{2CCAA863-4E84-4C1B-9D90-25B1E46C7570}" destId="{C37668E7-0811-4081-B63D-A73BF854E602}" srcOrd="1" destOrd="0" presId="urn:microsoft.com/office/officeart/2005/8/layout/pyramid1"/>
    <dgm:cxn modelId="{037A438D-4D4E-4BB1-B6E3-188D5C1FC2D9}" type="presParOf" srcId="{C36DE644-79F5-4F3C-B13D-D521E4A52BCD}" destId="{BB7A8AB3-E9DB-4BC5-868B-572374732CD1}" srcOrd="3" destOrd="0" presId="urn:microsoft.com/office/officeart/2005/8/layout/pyramid1"/>
    <dgm:cxn modelId="{8C4BFA2E-377A-4DC0-8F3C-0938FC96F3A1}" type="presParOf" srcId="{BB7A8AB3-E9DB-4BC5-868B-572374732CD1}" destId="{2F5C26BB-2D10-492C-85CB-6FCB50F70087}" srcOrd="0" destOrd="0" presId="urn:microsoft.com/office/officeart/2005/8/layout/pyramid1"/>
    <dgm:cxn modelId="{0C3F3C4D-F0E2-4BFA-81E3-780A62CEA268}" type="presParOf" srcId="{BB7A8AB3-E9DB-4BC5-868B-572374732CD1}" destId="{490EE68C-C24C-401C-B65C-57A24280AB40}"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DA7FF4-2C77-49C6-8924-EECCB43D5715}" type="doc">
      <dgm:prSet loTypeId="urn:microsoft.com/office/officeart/2005/8/layout/pyramid1" loCatId="pyramid" qsTypeId="urn:microsoft.com/office/officeart/2005/8/quickstyle/simple1" qsCatId="simple" csTypeId="urn:microsoft.com/office/officeart/2005/8/colors/accent1_2" csCatId="accent1" phldr="1"/>
      <dgm:spPr/>
    </dgm:pt>
    <dgm:pt modelId="{60481ADA-6A50-4079-98AF-1F6215D87E4A}">
      <dgm:prSet phldrT="[Text]"/>
      <dgm:spPr/>
      <dgm:t>
        <a:bodyPr/>
        <a:lstStyle/>
        <a:p>
          <a:r>
            <a:rPr lang="en-GB" dirty="0" smtClean="0"/>
            <a:t>Knowledge</a:t>
          </a:r>
          <a:endParaRPr lang="en-GB" dirty="0"/>
        </a:p>
      </dgm:t>
    </dgm:pt>
    <dgm:pt modelId="{3DC3FCF3-C34C-4141-90F7-5A1668A6E5F7}" type="parTrans" cxnId="{2E60E2B6-530C-4340-89D6-EF1287012AD2}">
      <dgm:prSet/>
      <dgm:spPr/>
      <dgm:t>
        <a:bodyPr/>
        <a:lstStyle/>
        <a:p>
          <a:endParaRPr lang="en-GB"/>
        </a:p>
      </dgm:t>
    </dgm:pt>
    <dgm:pt modelId="{A4F981D4-3FA3-4294-94B3-D9214014160A}" type="sibTrans" cxnId="{2E60E2B6-530C-4340-89D6-EF1287012AD2}">
      <dgm:prSet/>
      <dgm:spPr/>
      <dgm:t>
        <a:bodyPr/>
        <a:lstStyle/>
        <a:p>
          <a:endParaRPr lang="en-GB"/>
        </a:p>
      </dgm:t>
    </dgm:pt>
    <dgm:pt modelId="{42C04862-FB35-4D79-9745-CCADC2CFBFFA}">
      <dgm:prSet phldrT="[Text]"/>
      <dgm:spPr/>
      <dgm:t>
        <a:bodyPr/>
        <a:lstStyle/>
        <a:p>
          <a:r>
            <a:rPr lang="en-GB" dirty="0" smtClean="0"/>
            <a:t>Decisions</a:t>
          </a:r>
          <a:endParaRPr lang="en-GB" dirty="0"/>
        </a:p>
      </dgm:t>
    </dgm:pt>
    <dgm:pt modelId="{F15C9A76-C722-46A5-B5A4-B60D7AC5682B}" type="parTrans" cxnId="{E1628B7F-B47E-445B-90E8-F093880900DC}">
      <dgm:prSet/>
      <dgm:spPr/>
      <dgm:t>
        <a:bodyPr/>
        <a:lstStyle/>
        <a:p>
          <a:endParaRPr lang="en-GB"/>
        </a:p>
      </dgm:t>
    </dgm:pt>
    <dgm:pt modelId="{93ABC0D4-2921-4A4F-987F-588FE0ED902B}" type="sibTrans" cxnId="{E1628B7F-B47E-445B-90E8-F093880900DC}">
      <dgm:prSet/>
      <dgm:spPr/>
      <dgm:t>
        <a:bodyPr/>
        <a:lstStyle/>
        <a:p>
          <a:endParaRPr lang="en-GB"/>
        </a:p>
      </dgm:t>
    </dgm:pt>
    <dgm:pt modelId="{31461404-6450-4F01-B19A-886C1288E0B1}">
      <dgm:prSet phldrT="[Text]"/>
      <dgm:spPr/>
      <dgm:t>
        <a:bodyPr/>
        <a:lstStyle/>
        <a:p>
          <a:r>
            <a:rPr lang="en-GB" dirty="0" smtClean="0"/>
            <a:t>Information</a:t>
          </a:r>
          <a:endParaRPr lang="en-GB" dirty="0"/>
        </a:p>
      </dgm:t>
    </dgm:pt>
    <dgm:pt modelId="{1CFDB260-900D-45E6-9A3F-AC4DE740DA5C}" type="parTrans" cxnId="{ADB084A3-9FE2-4545-8021-4B0DFD43C91F}">
      <dgm:prSet/>
      <dgm:spPr/>
      <dgm:t>
        <a:bodyPr/>
        <a:lstStyle/>
        <a:p>
          <a:endParaRPr lang="en-GB"/>
        </a:p>
      </dgm:t>
    </dgm:pt>
    <dgm:pt modelId="{355A40DA-B138-4E11-8AB4-F468ABC717BE}" type="sibTrans" cxnId="{ADB084A3-9FE2-4545-8021-4B0DFD43C91F}">
      <dgm:prSet/>
      <dgm:spPr/>
      <dgm:t>
        <a:bodyPr/>
        <a:lstStyle/>
        <a:p>
          <a:endParaRPr lang="en-GB"/>
        </a:p>
      </dgm:t>
    </dgm:pt>
    <dgm:pt modelId="{F2621BC4-1B5C-45BB-A9DA-ED497AC20558}">
      <dgm:prSet phldrT="[Text]"/>
      <dgm:spPr/>
      <dgm:t>
        <a:bodyPr/>
        <a:lstStyle/>
        <a:p>
          <a:r>
            <a:rPr lang="en-GB" dirty="0" smtClean="0"/>
            <a:t>Data</a:t>
          </a:r>
          <a:endParaRPr lang="en-GB" dirty="0"/>
        </a:p>
      </dgm:t>
    </dgm:pt>
    <dgm:pt modelId="{78AAB4C4-6ECA-4C97-9EAB-289E718B6B6F}" type="parTrans" cxnId="{5D6FD6ED-6BBD-4DFA-8C27-D84D7F195202}">
      <dgm:prSet/>
      <dgm:spPr/>
      <dgm:t>
        <a:bodyPr/>
        <a:lstStyle/>
        <a:p>
          <a:endParaRPr lang="en-GB"/>
        </a:p>
      </dgm:t>
    </dgm:pt>
    <dgm:pt modelId="{DF84341D-E8B2-43DD-A44D-B2EA0B448D02}" type="sibTrans" cxnId="{5D6FD6ED-6BBD-4DFA-8C27-D84D7F195202}">
      <dgm:prSet/>
      <dgm:spPr/>
      <dgm:t>
        <a:bodyPr/>
        <a:lstStyle/>
        <a:p>
          <a:endParaRPr lang="en-GB"/>
        </a:p>
      </dgm:t>
    </dgm:pt>
    <dgm:pt modelId="{C36DE644-79F5-4F3C-B13D-D521E4A52BCD}" type="pres">
      <dgm:prSet presAssocID="{9EDA7FF4-2C77-49C6-8924-EECCB43D5715}" presName="Name0" presStyleCnt="0">
        <dgm:presLayoutVars>
          <dgm:dir/>
          <dgm:animLvl val="lvl"/>
          <dgm:resizeHandles val="exact"/>
        </dgm:presLayoutVars>
      </dgm:prSet>
      <dgm:spPr/>
    </dgm:pt>
    <dgm:pt modelId="{387FDCC8-F58D-4428-9114-606E8B991C34}" type="pres">
      <dgm:prSet presAssocID="{60481ADA-6A50-4079-98AF-1F6215D87E4A}" presName="Name8" presStyleCnt="0"/>
      <dgm:spPr/>
    </dgm:pt>
    <dgm:pt modelId="{41CDADD5-5137-4F0E-8DC5-5FE88EADB58B}" type="pres">
      <dgm:prSet presAssocID="{60481ADA-6A50-4079-98AF-1F6215D87E4A}" presName="level" presStyleLbl="node1" presStyleIdx="0" presStyleCnt="4">
        <dgm:presLayoutVars>
          <dgm:chMax val="1"/>
          <dgm:bulletEnabled val="1"/>
        </dgm:presLayoutVars>
      </dgm:prSet>
      <dgm:spPr/>
      <dgm:t>
        <a:bodyPr/>
        <a:lstStyle/>
        <a:p>
          <a:endParaRPr lang="en-GB"/>
        </a:p>
      </dgm:t>
    </dgm:pt>
    <dgm:pt modelId="{726725F6-F10C-4B44-BE3F-CF49DD7453AD}" type="pres">
      <dgm:prSet presAssocID="{60481ADA-6A50-4079-98AF-1F6215D87E4A}" presName="levelTx" presStyleLbl="revTx" presStyleIdx="0" presStyleCnt="0">
        <dgm:presLayoutVars>
          <dgm:chMax val="1"/>
          <dgm:bulletEnabled val="1"/>
        </dgm:presLayoutVars>
      </dgm:prSet>
      <dgm:spPr/>
      <dgm:t>
        <a:bodyPr/>
        <a:lstStyle/>
        <a:p>
          <a:endParaRPr lang="en-GB"/>
        </a:p>
      </dgm:t>
    </dgm:pt>
    <dgm:pt modelId="{529AB53F-A08A-4530-828F-002F54E137C1}" type="pres">
      <dgm:prSet presAssocID="{42C04862-FB35-4D79-9745-CCADC2CFBFFA}" presName="Name8" presStyleCnt="0"/>
      <dgm:spPr/>
    </dgm:pt>
    <dgm:pt modelId="{EDFE401A-98D5-419A-BD0F-A07B1DA97861}" type="pres">
      <dgm:prSet presAssocID="{42C04862-FB35-4D79-9745-CCADC2CFBFFA}" presName="level" presStyleLbl="node1" presStyleIdx="1" presStyleCnt="4">
        <dgm:presLayoutVars>
          <dgm:chMax val="1"/>
          <dgm:bulletEnabled val="1"/>
        </dgm:presLayoutVars>
      </dgm:prSet>
      <dgm:spPr/>
      <dgm:t>
        <a:bodyPr/>
        <a:lstStyle/>
        <a:p>
          <a:endParaRPr lang="en-GB"/>
        </a:p>
      </dgm:t>
    </dgm:pt>
    <dgm:pt modelId="{E1CE0D94-A1A4-4248-8D92-A311A5D119C2}" type="pres">
      <dgm:prSet presAssocID="{42C04862-FB35-4D79-9745-CCADC2CFBFFA}" presName="levelTx" presStyleLbl="revTx" presStyleIdx="0" presStyleCnt="0">
        <dgm:presLayoutVars>
          <dgm:chMax val="1"/>
          <dgm:bulletEnabled val="1"/>
        </dgm:presLayoutVars>
      </dgm:prSet>
      <dgm:spPr/>
      <dgm:t>
        <a:bodyPr/>
        <a:lstStyle/>
        <a:p>
          <a:endParaRPr lang="en-GB"/>
        </a:p>
      </dgm:t>
    </dgm:pt>
    <dgm:pt modelId="{2CCAA863-4E84-4C1B-9D90-25B1E46C7570}" type="pres">
      <dgm:prSet presAssocID="{31461404-6450-4F01-B19A-886C1288E0B1}" presName="Name8" presStyleCnt="0"/>
      <dgm:spPr/>
    </dgm:pt>
    <dgm:pt modelId="{0B582B76-2398-4CE7-97E7-4F2296CF1012}" type="pres">
      <dgm:prSet presAssocID="{31461404-6450-4F01-B19A-886C1288E0B1}" presName="level" presStyleLbl="node1" presStyleIdx="2" presStyleCnt="4">
        <dgm:presLayoutVars>
          <dgm:chMax val="1"/>
          <dgm:bulletEnabled val="1"/>
        </dgm:presLayoutVars>
      </dgm:prSet>
      <dgm:spPr/>
      <dgm:t>
        <a:bodyPr/>
        <a:lstStyle/>
        <a:p>
          <a:endParaRPr lang="en-GB"/>
        </a:p>
      </dgm:t>
    </dgm:pt>
    <dgm:pt modelId="{C37668E7-0811-4081-B63D-A73BF854E602}" type="pres">
      <dgm:prSet presAssocID="{31461404-6450-4F01-B19A-886C1288E0B1}" presName="levelTx" presStyleLbl="revTx" presStyleIdx="0" presStyleCnt="0">
        <dgm:presLayoutVars>
          <dgm:chMax val="1"/>
          <dgm:bulletEnabled val="1"/>
        </dgm:presLayoutVars>
      </dgm:prSet>
      <dgm:spPr/>
      <dgm:t>
        <a:bodyPr/>
        <a:lstStyle/>
        <a:p>
          <a:endParaRPr lang="en-GB"/>
        </a:p>
      </dgm:t>
    </dgm:pt>
    <dgm:pt modelId="{BB7A8AB3-E9DB-4BC5-868B-572374732CD1}" type="pres">
      <dgm:prSet presAssocID="{F2621BC4-1B5C-45BB-A9DA-ED497AC20558}" presName="Name8" presStyleCnt="0"/>
      <dgm:spPr/>
    </dgm:pt>
    <dgm:pt modelId="{2F5C26BB-2D10-492C-85CB-6FCB50F70087}" type="pres">
      <dgm:prSet presAssocID="{F2621BC4-1B5C-45BB-A9DA-ED497AC20558}" presName="level" presStyleLbl="node1" presStyleIdx="3" presStyleCnt="4">
        <dgm:presLayoutVars>
          <dgm:chMax val="1"/>
          <dgm:bulletEnabled val="1"/>
        </dgm:presLayoutVars>
      </dgm:prSet>
      <dgm:spPr/>
      <dgm:t>
        <a:bodyPr/>
        <a:lstStyle/>
        <a:p>
          <a:endParaRPr lang="en-GB"/>
        </a:p>
      </dgm:t>
    </dgm:pt>
    <dgm:pt modelId="{490EE68C-C24C-401C-B65C-57A24280AB40}" type="pres">
      <dgm:prSet presAssocID="{F2621BC4-1B5C-45BB-A9DA-ED497AC20558}" presName="levelTx" presStyleLbl="revTx" presStyleIdx="0" presStyleCnt="0">
        <dgm:presLayoutVars>
          <dgm:chMax val="1"/>
          <dgm:bulletEnabled val="1"/>
        </dgm:presLayoutVars>
      </dgm:prSet>
      <dgm:spPr/>
      <dgm:t>
        <a:bodyPr/>
        <a:lstStyle/>
        <a:p>
          <a:endParaRPr lang="en-GB"/>
        </a:p>
      </dgm:t>
    </dgm:pt>
  </dgm:ptLst>
  <dgm:cxnLst>
    <dgm:cxn modelId="{1EE6C513-CFD1-4305-BE0E-2DE75EE24941}" type="presOf" srcId="{31461404-6450-4F01-B19A-886C1288E0B1}" destId="{0B582B76-2398-4CE7-97E7-4F2296CF1012}" srcOrd="0" destOrd="0" presId="urn:microsoft.com/office/officeart/2005/8/layout/pyramid1"/>
    <dgm:cxn modelId="{2E60E2B6-530C-4340-89D6-EF1287012AD2}" srcId="{9EDA7FF4-2C77-49C6-8924-EECCB43D5715}" destId="{60481ADA-6A50-4079-98AF-1F6215D87E4A}" srcOrd="0" destOrd="0" parTransId="{3DC3FCF3-C34C-4141-90F7-5A1668A6E5F7}" sibTransId="{A4F981D4-3FA3-4294-94B3-D9214014160A}"/>
    <dgm:cxn modelId="{D3A55C0D-2F98-489D-A1E9-3888C822923F}" type="presOf" srcId="{F2621BC4-1B5C-45BB-A9DA-ED497AC20558}" destId="{490EE68C-C24C-401C-B65C-57A24280AB40}" srcOrd="1" destOrd="0" presId="urn:microsoft.com/office/officeart/2005/8/layout/pyramid1"/>
    <dgm:cxn modelId="{FC7DD440-250C-4C63-90BF-9D2539FE69A3}" type="presOf" srcId="{9EDA7FF4-2C77-49C6-8924-EECCB43D5715}" destId="{C36DE644-79F5-4F3C-B13D-D521E4A52BCD}" srcOrd="0" destOrd="0" presId="urn:microsoft.com/office/officeart/2005/8/layout/pyramid1"/>
    <dgm:cxn modelId="{53CDA3BC-A976-4BD2-831D-5C352EDDA3C1}" type="presOf" srcId="{60481ADA-6A50-4079-98AF-1F6215D87E4A}" destId="{726725F6-F10C-4B44-BE3F-CF49DD7453AD}" srcOrd="1" destOrd="0" presId="urn:microsoft.com/office/officeart/2005/8/layout/pyramid1"/>
    <dgm:cxn modelId="{71C506E9-50D3-4C74-8C98-DE7F48A43F37}" type="presOf" srcId="{42C04862-FB35-4D79-9745-CCADC2CFBFFA}" destId="{EDFE401A-98D5-419A-BD0F-A07B1DA97861}" srcOrd="0" destOrd="0" presId="urn:microsoft.com/office/officeart/2005/8/layout/pyramid1"/>
    <dgm:cxn modelId="{ED88EE56-5D8B-4F50-BFE9-17789602FD3D}" type="presOf" srcId="{42C04862-FB35-4D79-9745-CCADC2CFBFFA}" destId="{E1CE0D94-A1A4-4248-8D92-A311A5D119C2}" srcOrd="1" destOrd="0" presId="urn:microsoft.com/office/officeart/2005/8/layout/pyramid1"/>
    <dgm:cxn modelId="{5D6FD6ED-6BBD-4DFA-8C27-D84D7F195202}" srcId="{9EDA7FF4-2C77-49C6-8924-EECCB43D5715}" destId="{F2621BC4-1B5C-45BB-A9DA-ED497AC20558}" srcOrd="3" destOrd="0" parTransId="{78AAB4C4-6ECA-4C97-9EAB-289E718B6B6F}" sibTransId="{DF84341D-E8B2-43DD-A44D-B2EA0B448D02}"/>
    <dgm:cxn modelId="{9F3A05AE-8308-4E74-95B2-4D82810D2E07}" type="presOf" srcId="{60481ADA-6A50-4079-98AF-1F6215D87E4A}" destId="{41CDADD5-5137-4F0E-8DC5-5FE88EADB58B}" srcOrd="0" destOrd="0" presId="urn:microsoft.com/office/officeart/2005/8/layout/pyramid1"/>
    <dgm:cxn modelId="{E1628B7F-B47E-445B-90E8-F093880900DC}" srcId="{9EDA7FF4-2C77-49C6-8924-EECCB43D5715}" destId="{42C04862-FB35-4D79-9745-CCADC2CFBFFA}" srcOrd="1" destOrd="0" parTransId="{F15C9A76-C722-46A5-B5A4-B60D7AC5682B}" sibTransId="{93ABC0D4-2921-4A4F-987F-588FE0ED902B}"/>
    <dgm:cxn modelId="{84F077C3-6E19-4C60-AAD6-CA11279366F2}" type="presOf" srcId="{31461404-6450-4F01-B19A-886C1288E0B1}" destId="{C37668E7-0811-4081-B63D-A73BF854E602}" srcOrd="1" destOrd="0" presId="urn:microsoft.com/office/officeart/2005/8/layout/pyramid1"/>
    <dgm:cxn modelId="{C1889352-B272-4AF4-8569-4F44710F07AF}" type="presOf" srcId="{F2621BC4-1B5C-45BB-A9DA-ED497AC20558}" destId="{2F5C26BB-2D10-492C-85CB-6FCB50F70087}" srcOrd="0" destOrd="0" presId="urn:microsoft.com/office/officeart/2005/8/layout/pyramid1"/>
    <dgm:cxn modelId="{ADB084A3-9FE2-4545-8021-4B0DFD43C91F}" srcId="{9EDA7FF4-2C77-49C6-8924-EECCB43D5715}" destId="{31461404-6450-4F01-B19A-886C1288E0B1}" srcOrd="2" destOrd="0" parTransId="{1CFDB260-900D-45E6-9A3F-AC4DE740DA5C}" sibTransId="{355A40DA-B138-4E11-8AB4-F468ABC717BE}"/>
    <dgm:cxn modelId="{903BB2DC-2776-4BF6-8BBE-0D1A52398549}" type="presParOf" srcId="{C36DE644-79F5-4F3C-B13D-D521E4A52BCD}" destId="{387FDCC8-F58D-4428-9114-606E8B991C34}" srcOrd="0" destOrd="0" presId="urn:microsoft.com/office/officeart/2005/8/layout/pyramid1"/>
    <dgm:cxn modelId="{E37B002E-4DA7-4A9E-9373-07D8C4374988}" type="presParOf" srcId="{387FDCC8-F58D-4428-9114-606E8B991C34}" destId="{41CDADD5-5137-4F0E-8DC5-5FE88EADB58B}" srcOrd="0" destOrd="0" presId="urn:microsoft.com/office/officeart/2005/8/layout/pyramid1"/>
    <dgm:cxn modelId="{06D57A52-57C3-4151-9C5D-5772DBC6B5B8}" type="presParOf" srcId="{387FDCC8-F58D-4428-9114-606E8B991C34}" destId="{726725F6-F10C-4B44-BE3F-CF49DD7453AD}" srcOrd="1" destOrd="0" presId="urn:microsoft.com/office/officeart/2005/8/layout/pyramid1"/>
    <dgm:cxn modelId="{4E4457C0-C4F4-49A6-9AFC-3611CDAA3D85}" type="presParOf" srcId="{C36DE644-79F5-4F3C-B13D-D521E4A52BCD}" destId="{529AB53F-A08A-4530-828F-002F54E137C1}" srcOrd="1" destOrd="0" presId="urn:microsoft.com/office/officeart/2005/8/layout/pyramid1"/>
    <dgm:cxn modelId="{E8361700-6870-42F4-8918-71B36BCA3B9A}" type="presParOf" srcId="{529AB53F-A08A-4530-828F-002F54E137C1}" destId="{EDFE401A-98D5-419A-BD0F-A07B1DA97861}" srcOrd="0" destOrd="0" presId="urn:microsoft.com/office/officeart/2005/8/layout/pyramid1"/>
    <dgm:cxn modelId="{1647FBB3-B1F8-4FC3-A724-53FD8DFB9A69}" type="presParOf" srcId="{529AB53F-A08A-4530-828F-002F54E137C1}" destId="{E1CE0D94-A1A4-4248-8D92-A311A5D119C2}" srcOrd="1" destOrd="0" presId="urn:microsoft.com/office/officeart/2005/8/layout/pyramid1"/>
    <dgm:cxn modelId="{E323F18A-9BF4-42F8-9E56-58F28C134B57}" type="presParOf" srcId="{C36DE644-79F5-4F3C-B13D-D521E4A52BCD}" destId="{2CCAA863-4E84-4C1B-9D90-25B1E46C7570}" srcOrd="2" destOrd="0" presId="urn:microsoft.com/office/officeart/2005/8/layout/pyramid1"/>
    <dgm:cxn modelId="{20D7D24D-D235-4667-9C54-83E45E2EA432}" type="presParOf" srcId="{2CCAA863-4E84-4C1B-9D90-25B1E46C7570}" destId="{0B582B76-2398-4CE7-97E7-4F2296CF1012}" srcOrd="0" destOrd="0" presId="urn:microsoft.com/office/officeart/2005/8/layout/pyramid1"/>
    <dgm:cxn modelId="{03C6BE92-BE5C-4202-91A3-6E0D3F9F5FA6}" type="presParOf" srcId="{2CCAA863-4E84-4C1B-9D90-25B1E46C7570}" destId="{C37668E7-0811-4081-B63D-A73BF854E602}" srcOrd="1" destOrd="0" presId="urn:microsoft.com/office/officeart/2005/8/layout/pyramid1"/>
    <dgm:cxn modelId="{44CEF12E-933E-4DAA-805D-981FEC13C2F2}" type="presParOf" srcId="{C36DE644-79F5-4F3C-B13D-D521E4A52BCD}" destId="{BB7A8AB3-E9DB-4BC5-868B-572374732CD1}" srcOrd="3" destOrd="0" presId="urn:microsoft.com/office/officeart/2005/8/layout/pyramid1"/>
    <dgm:cxn modelId="{FD30CE69-C7BD-4AEB-B651-600FB888B586}" type="presParOf" srcId="{BB7A8AB3-E9DB-4BC5-868B-572374732CD1}" destId="{2F5C26BB-2D10-492C-85CB-6FCB50F70087}" srcOrd="0" destOrd="0" presId="urn:microsoft.com/office/officeart/2005/8/layout/pyramid1"/>
    <dgm:cxn modelId="{508A218B-F2D2-4751-897F-69C06E8D5C2A}" type="presParOf" srcId="{BB7A8AB3-E9DB-4BC5-868B-572374732CD1}" destId="{490EE68C-C24C-401C-B65C-57A24280AB40}"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DADD5-5137-4F0E-8DC5-5FE88EADB58B}">
      <dsp:nvSpPr>
        <dsp:cNvPr id="0" name=""/>
        <dsp:cNvSpPr/>
      </dsp:nvSpPr>
      <dsp:spPr>
        <a:xfrm>
          <a:off x="2214246" y="0"/>
          <a:ext cx="1476164" cy="1322033"/>
        </a:xfrm>
        <a:prstGeom prst="trapezoid">
          <a:avLst>
            <a:gd name="adj" fmla="val 5582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smtClean="0"/>
            <a:t>Knowledge</a:t>
          </a:r>
          <a:endParaRPr lang="en-GB" sz="2200" kern="1200" dirty="0"/>
        </a:p>
      </dsp:txBody>
      <dsp:txXfrm>
        <a:off x="2214246" y="0"/>
        <a:ext cx="1476164" cy="1322033"/>
      </dsp:txXfrm>
    </dsp:sp>
    <dsp:sp modelId="{EDFE401A-98D5-419A-BD0F-A07B1DA97861}">
      <dsp:nvSpPr>
        <dsp:cNvPr id="0" name=""/>
        <dsp:cNvSpPr/>
      </dsp:nvSpPr>
      <dsp:spPr>
        <a:xfrm>
          <a:off x="1476164" y="1322034"/>
          <a:ext cx="2952328" cy="1322033"/>
        </a:xfrm>
        <a:prstGeom prst="trapezoid">
          <a:avLst>
            <a:gd name="adj" fmla="val 5582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smtClean="0"/>
            <a:t>Decisions</a:t>
          </a:r>
          <a:endParaRPr lang="en-GB" sz="2200" kern="1200" dirty="0"/>
        </a:p>
      </dsp:txBody>
      <dsp:txXfrm>
        <a:off x="1992821" y="1322034"/>
        <a:ext cx="1919013" cy="1322033"/>
      </dsp:txXfrm>
    </dsp:sp>
    <dsp:sp modelId="{0B582B76-2398-4CE7-97E7-4F2296CF1012}">
      <dsp:nvSpPr>
        <dsp:cNvPr id="0" name=""/>
        <dsp:cNvSpPr/>
      </dsp:nvSpPr>
      <dsp:spPr>
        <a:xfrm>
          <a:off x="738081" y="2644068"/>
          <a:ext cx="4428492" cy="1322033"/>
        </a:xfrm>
        <a:prstGeom prst="trapezoid">
          <a:avLst>
            <a:gd name="adj" fmla="val 5582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smtClean="0"/>
            <a:t>Information</a:t>
          </a:r>
          <a:endParaRPr lang="en-GB" sz="2200" kern="1200" dirty="0"/>
        </a:p>
      </dsp:txBody>
      <dsp:txXfrm>
        <a:off x="1513068" y="2644068"/>
        <a:ext cx="2878519" cy="1322033"/>
      </dsp:txXfrm>
    </dsp:sp>
    <dsp:sp modelId="{2F5C26BB-2D10-492C-85CB-6FCB50F70087}">
      <dsp:nvSpPr>
        <dsp:cNvPr id="0" name=""/>
        <dsp:cNvSpPr/>
      </dsp:nvSpPr>
      <dsp:spPr>
        <a:xfrm>
          <a:off x="0" y="3966102"/>
          <a:ext cx="5904656" cy="1322033"/>
        </a:xfrm>
        <a:prstGeom prst="trapezoid">
          <a:avLst>
            <a:gd name="adj" fmla="val 5582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smtClean="0"/>
            <a:t>Data</a:t>
          </a:r>
          <a:endParaRPr lang="en-GB" sz="2200" kern="1200" dirty="0"/>
        </a:p>
      </dsp:txBody>
      <dsp:txXfrm>
        <a:off x="1033314" y="3966102"/>
        <a:ext cx="3838026" cy="1322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0F9960-8991-4B0A-A21E-D002B1BC5763}" type="datetimeFigureOut">
              <a:rPr lang="en-GB" smtClean="0"/>
              <a:pPr/>
              <a:t>22/10/2014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CF9B3-C0E0-4360-9A5D-745A20BA8015}" type="slidenum">
              <a:rPr lang="en-GB" smtClean="0"/>
              <a:pPr/>
              <a:t>‹#›</a:t>
            </a:fld>
            <a:endParaRPr lang="en-GB"/>
          </a:p>
        </p:txBody>
      </p:sp>
    </p:spTree>
    <p:extLst>
      <p:ext uri="{BB962C8B-B14F-4D97-AF65-F5344CB8AC3E}">
        <p14:creationId xmlns:p14="http://schemas.microsoft.com/office/powerpoint/2010/main" val="107257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CSIC Template 2013</a:t>
            </a:r>
          </a:p>
          <a:p>
            <a:endParaRPr lang="en-GB" dirty="0"/>
          </a:p>
        </p:txBody>
      </p:sp>
      <p:sp>
        <p:nvSpPr>
          <p:cNvPr id="4" name="Slide Number Placeholder 3"/>
          <p:cNvSpPr>
            <a:spLocks noGrp="1"/>
          </p:cNvSpPr>
          <p:nvPr>
            <p:ph type="sldNum" sz="quarter" idx="10"/>
          </p:nvPr>
        </p:nvSpPr>
        <p:spPr/>
        <p:txBody>
          <a:bodyPr/>
          <a:lstStyle/>
          <a:p>
            <a:fld id="{B38AA640-53B7-47D0-B6A7-EE6EBD9D4F6B}" type="slidenum">
              <a:rPr lang="en-GB" smtClean="0"/>
              <a:pPr/>
              <a:t>1</a:t>
            </a:fld>
            <a:endParaRPr lang="en-GB"/>
          </a:p>
        </p:txBody>
      </p:sp>
    </p:spTree>
    <p:extLst>
      <p:ext uri="{BB962C8B-B14F-4D97-AF65-F5344CB8AC3E}">
        <p14:creationId xmlns:p14="http://schemas.microsoft.com/office/powerpoint/2010/main" val="3025446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a:t>
            </a:r>
          </a:p>
          <a:p>
            <a:r>
              <a:rPr lang="en-GB" dirty="0" smtClean="0"/>
              <a:t>Well this is all significant because the value to be gained from any tier in the pyramid</a:t>
            </a:r>
            <a:r>
              <a:rPr lang="en-GB" baseline="0" dirty="0" smtClean="0"/>
              <a:t> is only available if correctly supported by the tier below it.</a:t>
            </a:r>
          </a:p>
          <a:p>
            <a:r>
              <a:rPr lang="en-GB" baseline="0" dirty="0" smtClean="0"/>
              <a:t>And conversely, if a tier doesn’t DIRECTLY influence the tier above it, it is very unlikely to provide any value</a:t>
            </a:r>
            <a:endParaRPr lang="en-GB" dirty="0" smtClean="0"/>
          </a:p>
          <a:p>
            <a:r>
              <a:rPr lang="en-GB" dirty="0" smtClean="0"/>
              <a:t>increases as you go up the pyramid – but ONLY if correctly</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10</a:t>
            </a:fld>
            <a:endParaRPr lang="en-GB"/>
          </a:p>
        </p:txBody>
      </p:sp>
    </p:spTree>
    <p:extLst>
      <p:ext uri="{BB962C8B-B14F-4D97-AF65-F5344CB8AC3E}">
        <p14:creationId xmlns:p14="http://schemas.microsoft.com/office/powerpoint/2010/main" val="70111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greatest enemy of knowledge is not ignorance.</a:t>
            </a:r>
            <a:r>
              <a:rPr lang="en-GB" baseline="0" dirty="0" smtClean="0"/>
              <a:t> It is the illusion of knowledge.</a:t>
            </a:r>
          </a:p>
          <a:p>
            <a:r>
              <a:rPr lang="en-GB" baseline="0" dirty="0" smtClean="0"/>
              <a:t>I think this is exactly the problem faced by civil engineering. And exactly what we at CSIC are all about.</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Our mission is to transform the future of infrastructure through smarter information, and this is exactly what we mean. Over the next 30 minutes you’ll see some snippets of the great work my colleagues are doing. And with your continued support, we’ll be able to carry on turning the right data into useful information, to make well founded decisions which feed nicely into the industry’s wider base of knowledge</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that, I thank you</a:t>
            </a:r>
            <a:r>
              <a:rPr lang="en-GB" baseline="0" dirty="0" smtClean="0"/>
              <a:t> for listening and I hope you enjoy the rest of the session</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13</a:t>
            </a:fld>
            <a:endParaRPr lang="en-GB"/>
          </a:p>
        </p:txBody>
      </p:sp>
    </p:spTree>
    <p:extLst>
      <p:ext uri="{BB962C8B-B14F-4D97-AF65-F5344CB8AC3E}">
        <p14:creationId xmlns:p14="http://schemas.microsoft.com/office/powerpoint/2010/main" val="364158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 my names Phil and I’m going to talk about pyramids</a:t>
            </a:r>
          </a:p>
          <a:p>
            <a:r>
              <a:rPr lang="en-GB" dirty="0" smtClean="0"/>
              <a:t>Might seem a little obtuse,</a:t>
            </a:r>
            <a:r>
              <a:rPr lang="en-GB" baseline="0" dirty="0" smtClean="0"/>
              <a:t> and not especially ‘smart’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…but we still build plenty of pyramids today</a:t>
            </a:r>
          </a:p>
          <a:p>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2</a:t>
            </a:fld>
            <a:endParaRPr lang="en-GB"/>
          </a:p>
        </p:txBody>
      </p:sp>
    </p:spTree>
    <p:extLst>
      <p:ext uri="{BB962C8B-B14F-4D97-AF65-F5344CB8AC3E}">
        <p14:creationId xmlns:p14="http://schemas.microsoft.com/office/powerpoint/2010/main" val="2610778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are just a</a:t>
            </a:r>
            <a:r>
              <a:rPr lang="en-GB" baseline="0" dirty="0" smtClean="0"/>
              <a:t> little bigger, and more complicated.</a:t>
            </a:r>
          </a:p>
          <a:p>
            <a:r>
              <a:rPr lang="en-GB" baseline="0" dirty="0" smtClean="0"/>
              <a:t>But I’m not a civil engineer. I’m more interested in getting the most output from a situation for the smallest input</a:t>
            </a:r>
          </a:p>
          <a:p>
            <a:r>
              <a:rPr lang="en-GB" baseline="0" dirty="0" smtClean="0"/>
              <a:t>So I talk about a different kind of pyramid</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3</a:t>
            </a:fld>
            <a:endParaRPr lang="en-GB"/>
          </a:p>
        </p:txBody>
      </p:sp>
    </p:spTree>
    <p:extLst>
      <p:ext uri="{BB962C8B-B14F-4D97-AF65-F5344CB8AC3E}">
        <p14:creationId xmlns:p14="http://schemas.microsoft.com/office/powerpoint/2010/main" val="70111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pyramid provides a starting point for everything that we do in CSIC. </a:t>
            </a:r>
          </a:p>
          <a:p>
            <a:r>
              <a:rPr lang="en-GB" baseline="0" dirty="0" smtClean="0"/>
              <a:t>Every aspect of our work fits neatly into one of the four tiers</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4</a:t>
            </a:fld>
            <a:endParaRPr lang="en-GB"/>
          </a:p>
        </p:txBody>
      </p:sp>
    </p:spTree>
    <p:extLst>
      <p:ext uri="{BB962C8B-B14F-4D97-AF65-F5344CB8AC3E}">
        <p14:creationId xmlns:p14="http://schemas.microsoft.com/office/powerpoint/2010/main" val="70111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the foundation of our pyramid, we have data. This might include measured</a:t>
            </a:r>
            <a:r>
              <a:rPr lang="en-GB" baseline="0" dirty="0" smtClean="0"/>
              <a:t> values from monitoring or inspection systems, like temperature, displacement, tilt and so on.</a:t>
            </a:r>
          </a:p>
          <a:p>
            <a:r>
              <a:rPr lang="en-GB" baseline="0" dirty="0" smtClean="0"/>
              <a:t>But on its own, data is pretty useless…</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5</a:t>
            </a:fld>
            <a:endParaRPr lang="en-GB"/>
          </a:p>
        </p:txBody>
      </p:sp>
    </p:spTree>
    <p:extLst>
      <p:ext uri="{BB962C8B-B14F-4D97-AF65-F5344CB8AC3E}">
        <p14:creationId xmlns:p14="http://schemas.microsoft.com/office/powerpoint/2010/main" val="339204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a:t>
            </a:r>
            <a:r>
              <a:rPr lang="en-GB" baseline="0" dirty="0" smtClean="0"/>
              <a:t> any value can be gleaned, it has to be distilled into meaningful and relevant information. This could be in the form of graphs, dashboards, traffic lights, or simply ‘yes’ or ‘no’.</a:t>
            </a:r>
          </a:p>
          <a:p>
            <a:r>
              <a:rPr lang="en-GB" baseline="0" dirty="0" smtClean="0"/>
              <a:t>But even then, information in its on right does not present any value</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6</a:t>
            </a:fld>
            <a:endParaRPr lang="en-GB"/>
          </a:p>
        </p:txBody>
      </p:sp>
    </p:spTree>
    <p:extLst>
      <p:ext uri="{BB962C8B-B14F-4D97-AF65-F5344CB8AC3E}">
        <p14:creationId xmlns:p14="http://schemas.microsoft.com/office/powerpoint/2010/main" val="3172121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it is only when it informs decisions that any benefit from the information (and therefore the data behind it) is seen. Questions like ‘is this bridge safe for another 5 years?’ ‘can </a:t>
            </a:r>
            <a:r>
              <a:rPr lang="en-GB" baseline="0" dirty="0" err="1" smtClean="0"/>
              <a:t>i</a:t>
            </a:r>
            <a:r>
              <a:rPr lang="en-GB" baseline="0" dirty="0" smtClean="0"/>
              <a:t> reuse these foundations?’, ‘Can I delay maintenance until the next period?’ all have bottom line impacts, either </a:t>
            </a:r>
            <a:endParaRPr lang="en-GB" dirty="0" smtClean="0"/>
          </a:p>
        </p:txBody>
      </p:sp>
      <p:sp>
        <p:nvSpPr>
          <p:cNvPr id="4" name="Slide Number Placeholder 3"/>
          <p:cNvSpPr>
            <a:spLocks noGrp="1"/>
          </p:cNvSpPr>
          <p:nvPr>
            <p:ph type="sldNum" sz="quarter" idx="10"/>
          </p:nvPr>
        </p:nvSpPr>
        <p:spPr/>
        <p:txBody>
          <a:bodyPr/>
          <a:lstStyle/>
          <a:p>
            <a:fld id="{57DCF9B3-C0E0-4360-9A5D-745A20BA8015}" type="slidenum">
              <a:rPr lang="en-GB" smtClean="0"/>
              <a:pPr/>
              <a:t>7</a:t>
            </a:fld>
            <a:endParaRPr lang="en-GB"/>
          </a:p>
        </p:txBody>
      </p:sp>
    </p:spTree>
    <p:extLst>
      <p:ext uri="{BB962C8B-B14F-4D97-AF65-F5344CB8AC3E}">
        <p14:creationId xmlns:p14="http://schemas.microsoft.com/office/powerpoint/2010/main" val="200124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a:t>
            </a:r>
            <a:r>
              <a:rPr lang="en-GB" baseline="0" dirty="0" smtClean="0"/>
              <a:t> there was a fourth tier to the pyramid. Where real gains can be made is abstracting individual decisions to the bigger picture. What can one situation teach us about others? How can one part of an organisation benefit from the good work of another part?</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8</a:t>
            </a:fld>
            <a:endParaRPr lang="en-GB"/>
          </a:p>
        </p:txBody>
      </p:sp>
    </p:spTree>
    <p:extLst>
      <p:ext uri="{BB962C8B-B14F-4D97-AF65-F5344CB8AC3E}">
        <p14:creationId xmlns:p14="http://schemas.microsoft.com/office/powerpoint/2010/main" val="1340916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framework stems from a line from TS Eliot</a:t>
            </a:r>
            <a:r>
              <a:rPr lang="en-GB" baseline="0" dirty="0" smtClean="0"/>
              <a:t> – Where is the wisdom we have lost in knowledge? </a:t>
            </a:r>
          </a:p>
          <a:p>
            <a:r>
              <a:rPr lang="en-GB" baseline="0" dirty="0" smtClean="0"/>
              <a:t>Where is the knowledge we have lost in information?</a:t>
            </a:r>
          </a:p>
          <a:p>
            <a:r>
              <a:rPr lang="en-GB" baseline="0" dirty="0" smtClean="0"/>
              <a:t>He didn’t say ‘where is the information we have lost in data’, but he should have done.</a:t>
            </a:r>
            <a:endParaRPr lang="en-GB" dirty="0"/>
          </a:p>
        </p:txBody>
      </p:sp>
      <p:sp>
        <p:nvSpPr>
          <p:cNvPr id="4" name="Slide Number Placeholder 3"/>
          <p:cNvSpPr>
            <a:spLocks noGrp="1"/>
          </p:cNvSpPr>
          <p:nvPr>
            <p:ph type="sldNum" sz="quarter" idx="10"/>
          </p:nvPr>
        </p:nvSpPr>
        <p:spPr/>
        <p:txBody>
          <a:bodyPr/>
          <a:lstStyle/>
          <a:p>
            <a:fld id="{57DCF9B3-C0E0-4360-9A5D-745A20BA8015}"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pic>
        <p:nvPicPr>
          <p:cNvPr id="4" name="Picture 3"/>
          <p:cNvPicPr/>
          <p:nvPr/>
        </p:nvPicPr>
        <p:blipFill rotWithShape="1">
          <a:blip r:embed="rId2" cstate="print"/>
          <a:srcRect t="78300" r="23740"/>
          <a:stretch/>
        </p:blipFill>
        <p:spPr bwMode="auto">
          <a:xfrm>
            <a:off x="3072714" y="6278808"/>
            <a:ext cx="1071020" cy="431283"/>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635292" y="6275412"/>
            <a:ext cx="2037439" cy="321341"/>
          </a:xfrm>
          <a:prstGeom prst="rect">
            <a:avLst/>
          </a:prstGeom>
        </p:spPr>
      </p:pic>
    </p:spTree>
    <p:extLst>
      <p:ext uri="{BB962C8B-B14F-4D97-AF65-F5344CB8AC3E}">
        <p14:creationId xmlns:p14="http://schemas.microsoft.com/office/powerpoint/2010/main" val="2233961008"/>
      </p:ext>
    </p:extLst>
  </p:cSld>
  <p:clrMapOvr>
    <a:masterClrMapping/>
  </p:clrMapOvr>
  <p:transition advTm="20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advTm="20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19690124"/>
      </p:ext>
    </p:extLst>
  </p:cSld>
  <p:clrMapOvr>
    <a:masterClrMapping/>
  </p:clrMapOvr>
  <p:transition advTm="20000">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165487"/>
      </p:ext>
    </p:extLst>
  </p:cSld>
  <p:clrMapOvr>
    <a:masterClrMapping/>
  </p:clrMapOvr>
  <p:transition advTm="2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40798935"/>
      </p:ext>
    </p:extLst>
  </p:cSld>
  <p:clrMapOvr>
    <a:masterClrMapping/>
  </p:clrMapOvr>
  <p:transition advTm="2000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9"/>
            <a:ext cx="8229600" cy="674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title style</a:t>
            </a:r>
            <a:endParaRPr lang="en-US" altLang="ja-JP" dirty="0" smtClean="0"/>
          </a:p>
        </p:txBody>
      </p:sp>
      <p:sp>
        <p:nvSpPr>
          <p:cNvPr id="2051" name="Rectangle 3"/>
          <p:cNvSpPr>
            <a:spLocks noGrp="1" noChangeArrowheads="1"/>
          </p:cNvSpPr>
          <p:nvPr>
            <p:ph type="body" idx="1"/>
          </p:nvPr>
        </p:nvSpPr>
        <p:spPr bwMode="auto">
          <a:xfrm>
            <a:off x="457200" y="1471612"/>
            <a:ext cx="8229600" cy="46545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ltLang="ja-JP" dirty="0" smtClean="0"/>
          </a:p>
        </p:txBody>
      </p:sp>
      <p:pic>
        <p:nvPicPr>
          <p:cNvPr id="2055" name="Picture 10"/>
          <p:cNvPicPr>
            <a:picLocks noChangeAspect="1" noChangeArrowheads="1"/>
          </p:cNvPicPr>
          <p:nvPr/>
        </p:nvPicPr>
        <p:blipFill>
          <a:blip r:embed="rId7" cstate="print"/>
          <a:srcRect/>
          <a:stretch>
            <a:fillRect/>
          </a:stretch>
        </p:blipFill>
        <p:spPr bwMode="auto">
          <a:xfrm>
            <a:off x="7092280" y="6291945"/>
            <a:ext cx="1600200" cy="330200"/>
          </a:xfrm>
          <a:prstGeom prst="rect">
            <a:avLst/>
          </a:prstGeom>
          <a:noFill/>
          <a:ln w="9525">
            <a:noFill/>
            <a:miter lim="800000"/>
            <a:headEnd/>
            <a:tailEnd/>
          </a:ln>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508" y="6223757"/>
            <a:ext cx="2209648" cy="42793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advTm="20000">
    <p:fade/>
  </p:transition>
  <p:timing>
    <p:tnLst>
      <p:par>
        <p:cTn id="1" dur="indefinite" restart="never" nodeType="tmRoot"/>
      </p:par>
    </p:tnLst>
  </p:timing>
  <p:txStyles>
    <p:titleStyle>
      <a:lvl1pPr algn="l" rtl="0" eaLnBrk="1" fontAlgn="base" hangingPunct="1">
        <a:spcBef>
          <a:spcPct val="0"/>
        </a:spcBef>
        <a:spcAft>
          <a:spcPct val="0"/>
        </a:spcAft>
        <a:defRPr sz="3200">
          <a:solidFill>
            <a:srgbClr val="0070C0"/>
          </a:solidFill>
          <a:latin typeface="+mj-lt"/>
          <a:ea typeface="+mj-ea"/>
          <a:cs typeface="+mj-cs"/>
        </a:defRPr>
      </a:lvl1pPr>
      <a:lvl2pPr algn="l" rtl="0" eaLnBrk="1" fontAlgn="base" hangingPunct="1">
        <a:spcBef>
          <a:spcPct val="0"/>
        </a:spcBef>
        <a:spcAft>
          <a:spcPct val="0"/>
        </a:spcAft>
        <a:defRPr sz="3200">
          <a:solidFill>
            <a:srgbClr val="006A90"/>
          </a:solidFill>
          <a:latin typeface="Arial" charset="0"/>
        </a:defRPr>
      </a:lvl2pPr>
      <a:lvl3pPr algn="l" rtl="0" eaLnBrk="1" fontAlgn="base" hangingPunct="1">
        <a:spcBef>
          <a:spcPct val="0"/>
        </a:spcBef>
        <a:spcAft>
          <a:spcPct val="0"/>
        </a:spcAft>
        <a:defRPr sz="3200">
          <a:solidFill>
            <a:srgbClr val="006A90"/>
          </a:solidFill>
          <a:latin typeface="Arial" charset="0"/>
        </a:defRPr>
      </a:lvl3pPr>
      <a:lvl4pPr algn="l" rtl="0" eaLnBrk="1" fontAlgn="base" hangingPunct="1">
        <a:spcBef>
          <a:spcPct val="0"/>
        </a:spcBef>
        <a:spcAft>
          <a:spcPct val="0"/>
        </a:spcAft>
        <a:defRPr sz="3200">
          <a:solidFill>
            <a:srgbClr val="006A90"/>
          </a:solidFill>
          <a:latin typeface="Arial" charset="0"/>
        </a:defRPr>
      </a:lvl4pPr>
      <a:lvl5pPr algn="l" rtl="0" eaLnBrk="1" fontAlgn="base" hangingPunct="1">
        <a:spcBef>
          <a:spcPct val="0"/>
        </a:spcBef>
        <a:spcAft>
          <a:spcPct val="0"/>
        </a:spcAft>
        <a:defRPr sz="3200">
          <a:solidFill>
            <a:srgbClr val="006A90"/>
          </a:solidFill>
          <a:latin typeface="Arial" charset="0"/>
        </a:defRPr>
      </a:lvl5pPr>
      <a:lvl6pPr marL="457200" algn="l" rtl="0" eaLnBrk="1" fontAlgn="base" hangingPunct="1">
        <a:spcBef>
          <a:spcPct val="0"/>
        </a:spcBef>
        <a:spcAft>
          <a:spcPct val="0"/>
        </a:spcAft>
        <a:defRPr sz="3200">
          <a:solidFill>
            <a:srgbClr val="006A90"/>
          </a:solidFill>
          <a:latin typeface="Arial" charset="0"/>
        </a:defRPr>
      </a:lvl6pPr>
      <a:lvl7pPr marL="914400" algn="l" rtl="0" eaLnBrk="1" fontAlgn="base" hangingPunct="1">
        <a:spcBef>
          <a:spcPct val="0"/>
        </a:spcBef>
        <a:spcAft>
          <a:spcPct val="0"/>
        </a:spcAft>
        <a:defRPr sz="3200">
          <a:solidFill>
            <a:srgbClr val="006A90"/>
          </a:solidFill>
          <a:latin typeface="Arial" charset="0"/>
        </a:defRPr>
      </a:lvl7pPr>
      <a:lvl8pPr marL="1371600" algn="l" rtl="0" eaLnBrk="1" fontAlgn="base" hangingPunct="1">
        <a:spcBef>
          <a:spcPct val="0"/>
        </a:spcBef>
        <a:spcAft>
          <a:spcPct val="0"/>
        </a:spcAft>
        <a:defRPr sz="3200">
          <a:solidFill>
            <a:srgbClr val="006A90"/>
          </a:solidFill>
          <a:latin typeface="Arial" charset="0"/>
        </a:defRPr>
      </a:lvl8pPr>
      <a:lvl9pPr marL="1828800" algn="l" rtl="0" eaLnBrk="1" fontAlgn="base" hangingPunct="1">
        <a:spcBef>
          <a:spcPct val="0"/>
        </a:spcBef>
        <a:spcAft>
          <a:spcPct val="0"/>
        </a:spcAft>
        <a:defRPr sz="3200">
          <a:solidFill>
            <a:srgbClr val="006A90"/>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smtClean="0"/>
              <a:t>PechaKucha</a:t>
            </a:r>
            <a:r>
              <a:rPr lang="en-GB" dirty="0" smtClean="0"/>
              <a:t> Session</a:t>
            </a:r>
            <a:endParaRPr lang="en-GB" dirty="0"/>
          </a:p>
        </p:txBody>
      </p:sp>
      <p:sp>
        <p:nvSpPr>
          <p:cNvPr id="3" name="Subtitle 2"/>
          <p:cNvSpPr>
            <a:spLocks noGrp="1"/>
          </p:cNvSpPr>
          <p:nvPr>
            <p:ph type="subTitle" idx="1"/>
          </p:nvPr>
        </p:nvSpPr>
        <p:spPr/>
        <p:txBody>
          <a:bodyPr/>
          <a:lstStyle/>
          <a:p>
            <a:r>
              <a:rPr lang="en-GB" dirty="0" smtClean="0"/>
              <a:t>Dr Phil Catton</a:t>
            </a:r>
            <a:endParaRPr lang="en-GB" dirty="0"/>
          </a:p>
        </p:txBody>
      </p:sp>
      <p:cxnSp>
        <p:nvCxnSpPr>
          <p:cNvPr id="4" name="Straight Connector 3"/>
          <p:cNvCxnSpPr/>
          <p:nvPr/>
        </p:nvCxnSpPr>
        <p:spPr>
          <a:xfrm>
            <a:off x="0" y="6813376"/>
            <a:ext cx="9144000" cy="0"/>
          </a:xfrm>
          <a:prstGeom prst="line">
            <a:avLst/>
          </a:prstGeom>
          <a:ln>
            <a:solidFill>
              <a:schemeClr val="accent3">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vlc-record-2014-09-10-10h30m23s-MONO-005.wav-.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5901" y="116632"/>
            <a:ext cx="609600" cy="609600"/>
          </a:xfrm>
          <a:prstGeom prst="rect">
            <a:avLst/>
          </a:prstGeom>
        </p:spPr>
      </p:pic>
    </p:spTree>
    <p:extLst>
      <p:ext uri="{BB962C8B-B14F-4D97-AF65-F5344CB8AC3E}">
        <p14:creationId xmlns:p14="http://schemas.microsoft.com/office/powerpoint/2010/main" val="238026016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2" descr="http://www.wnol.info/wp-content/uploads/2012/10/The_Shard.jpg"/>
          <p:cNvPicPr>
            <a:picLocks noChangeAspect="1" noChangeArrowheads="1"/>
          </p:cNvPicPr>
          <p:nvPr/>
        </p:nvPicPr>
        <p:blipFill>
          <a:blip r:embed="rId3" cstate="print">
            <a:duotone>
              <a:schemeClr val="accent3">
                <a:shade val="45000"/>
                <a:satMod val="135000"/>
              </a:schemeClr>
              <a:prstClr val="white"/>
            </a:duotone>
          </a:blip>
          <a:stretch>
            <a:fillRect/>
          </a:stretch>
        </p:blipFill>
        <p:spPr bwMode="auto">
          <a:xfrm>
            <a:off x="-180528" y="-387424"/>
            <a:ext cx="9460977" cy="7605464"/>
          </a:xfrm>
          <a:prstGeom prst="rect">
            <a:avLst/>
          </a:prstGeom>
          <a:noFill/>
          <a:ln>
            <a:noFill/>
          </a:ln>
        </p:spPr>
      </p:pic>
      <p:cxnSp>
        <p:nvCxnSpPr>
          <p:cNvPr id="6" name="Straight Connector 5"/>
          <p:cNvCxnSpPr/>
          <p:nvPr/>
        </p:nvCxnSpPr>
        <p:spPr>
          <a:xfrm>
            <a:off x="0" y="6813376"/>
            <a:ext cx="9144000" cy="0"/>
          </a:xfrm>
          <a:prstGeom prst="line">
            <a:avLst/>
          </a:prstGeom>
          <a:ln>
            <a:solidFill>
              <a:schemeClr val="accent3">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p:cNvGraphicFramePr/>
          <p:nvPr>
            <p:extLst>
              <p:ext uri="{D42A27DB-BD31-4B8C-83A1-F6EECF244321}">
                <p14:modId xmlns:p14="http://schemas.microsoft.com/office/powerpoint/2010/main" val="1436287652"/>
              </p:ext>
            </p:extLst>
          </p:nvPr>
        </p:nvGraphicFramePr>
        <p:xfrm>
          <a:off x="1835696" y="908720"/>
          <a:ext cx="5904656" cy="5288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1185741"/>
      </p:ext>
    </p:extLst>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0" fill="hold"/>
                                        <p:tgtEl>
                                          <p:spTgt spid="6"/>
                                        </p:tgtEl>
                                        <p:attrNameLst>
                                          <p:attrName>ppt_x</p:attrName>
                                        </p:attrNameLst>
                                      </p:cBhvr>
                                      <p:tavLst>
                                        <p:tav tm="0">
                                          <p:val>
                                            <p:strVal val="0-#ppt_w/2"/>
                                          </p:val>
                                        </p:tav>
                                        <p:tav tm="100000">
                                          <p:val>
                                            <p:strVal val="#ppt_x"/>
                                          </p:val>
                                        </p:tav>
                                      </p:tavLst>
                                    </p:anim>
                                    <p:anim calcmode="lin" valueType="num">
                                      <p:cBhvr additive="base">
                                        <p:cTn id="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2530" name="Picture 2" descr="https://lh4.googleusercontent.com/-vFdsGYMkZZ4/Tt7BdxzCefI/AAAAAAAAA6c/nuRozoIcOOg/w800-h800/StephenHawking.jpg"/>
          <p:cNvPicPr>
            <a:picLocks noChangeAspect="1" noChangeArrowheads="1"/>
          </p:cNvPicPr>
          <p:nvPr/>
        </p:nvPicPr>
        <p:blipFill>
          <a:blip r:embed="rId3" cstate="print"/>
          <a:srcRect r="14333"/>
          <a:stretch>
            <a:fillRect/>
          </a:stretch>
        </p:blipFill>
        <p:spPr bwMode="auto">
          <a:xfrm>
            <a:off x="0" y="0"/>
            <a:ext cx="9144000" cy="6858000"/>
          </a:xfrm>
          <a:prstGeom prst="rect">
            <a:avLst/>
          </a:prstGeom>
          <a:noFill/>
        </p:spPr>
      </p:pic>
      <p:pic>
        <p:nvPicPr>
          <p:cNvPr id="5" name="Picture 2" descr="https://lh4.googleusercontent.com/-vFdsGYMkZZ4/Tt7BdxzCefI/AAAAAAAAA6c/nuRozoIcOOg/w800-h800/StephenHawking.jpg"/>
          <p:cNvPicPr>
            <a:picLocks noChangeAspect="1" noChangeArrowheads="1"/>
          </p:cNvPicPr>
          <p:nvPr/>
        </p:nvPicPr>
        <p:blipFill>
          <a:blip r:embed="rId4" cstate="print"/>
          <a:srcRect/>
          <a:stretch>
            <a:fillRect/>
          </a:stretch>
        </p:blipFill>
        <p:spPr bwMode="auto">
          <a:xfrm>
            <a:off x="4067944" y="2204864"/>
            <a:ext cx="5076056" cy="1530170"/>
          </a:xfrm>
          <a:prstGeom prst="rect">
            <a:avLst/>
          </a:prstGeom>
          <a:noFill/>
        </p:spPr>
      </p:pic>
      <p:cxnSp>
        <p:nvCxnSpPr>
          <p:cNvPr id="6" name="Straight Connector 5"/>
          <p:cNvCxnSpPr/>
          <p:nvPr/>
        </p:nvCxnSpPr>
        <p:spPr>
          <a:xfrm>
            <a:off x="0" y="6813376"/>
            <a:ext cx="9144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0" fill="hold"/>
                                        <p:tgtEl>
                                          <p:spTgt spid="6"/>
                                        </p:tgtEl>
                                        <p:attrNameLst>
                                          <p:attrName>ppt_x</p:attrName>
                                        </p:attrNameLst>
                                      </p:cBhvr>
                                      <p:tavLst>
                                        <p:tav tm="0">
                                          <p:val>
                                            <p:strVal val="0-#ppt_w/2"/>
                                          </p:val>
                                        </p:tav>
                                        <p:tav tm="100000">
                                          <p:val>
                                            <p:strVal val="#ppt_x"/>
                                          </p:val>
                                        </p:tav>
                                      </p:tavLst>
                                    </p:anim>
                                    <p:anim calcmode="lin" valueType="num">
                                      <p:cBhvr additive="base">
                                        <p:cTn id="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813376"/>
            <a:ext cx="91440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ppc29\Downloads\20140905_103125 (1).jpg"/>
          <p:cNvPicPr>
            <a:picLocks noChangeAspect="1" noChangeArrowheads="1"/>
          </p:cNvPicPr>
          <p:nvPr/>
        </p:nvPicPr>
        <p:blipFill>
          <a:blip r:embed="rId3" cstate="print"/>
          <a:srcRect l="23924" r="1076"/>
          <a:stretch>
            <a:fillRect/>
          </a:stretch>
        </p:blipFill>
        <p:spPr bwMode="auto">
          <a:xfrm>
            <a:off x="0" y="0"/>
            <a:ext cx="9144000" cy="6858000"/>
          </a:xfrm>
          <a:prstGeom prst="rect">
            <a:avLst/>
          </a:prstGeom>
          <a:noFill/>
        </p:spPr>
      </p:pic>
      <p:cxnSp>
        <p:nvCxnSpPr>
          <p:cNvPr id="7" name="Straight Connector 6"/>
          <p:cNvCxnSpPr/>
          <p:nvPr/>
        </p:nvCxnSpPr>
        <p:spPr>
          <a:xfrm>
            <a:off x="0" y="6813376"/>
            <a:ext cx="91440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0" fill="hold"/>
                                        <p:tgtEl>
                                          <p:spTgt spid="4"/>
                                        </p:tgtEl>
                                        <p:attrNameLst>
                                          <p:attrName>ppt_x</p:attrName>
                                        </p:attrNameLst>
                                      </p:cBhvr>
                                      <p:tavLst>
                                        <p:tav tm="0">
                                          <p:val>
                                            <p:strVal val="0-#ppt_w/2"/>
                                          </p:val>
                                        </p:tav>
                                        <p:tav tm="100000">
                                          <p:val>
                                            <p:strVal val="#ppt_x"/>
                                          </p:val>
                                        </p:tav>
                                      </p:tavLst>
                                    </p:anim>
                                    <p:anim calcmode="lin" valueType="num">
                                      <p:cBhvr additive="base">
                                        <p:cTn id="8" dur="20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0" fill="hold"/>
                                        <p:tgtEl>
                                          <p:spTgt spid="7"/>
                                        </p:tgtEl>
                                        <p:attrNameLst>
                                          <p:attrName>ppt_x</p:attrName>
                                        </p:attrNameLst>
                                      </p:cBhvr>
                                      <p:tavLst>
                                        <p:tav tm="0">
                                          <p:val>
                                            <p:strVal val="0-#ppt_w/2"/>
                                          </p:val>
                                        </p:tav>
                                        <p:tav tm="100000">
                                          <p:val>
                                            <p:strVal val="#ppt_x"/>
                                          </p:val>
                                        </p:tav>
                                      </p:tavLst>
                                    </p:anim>
                                    <p:anim calcmode="lin" valueType="num">
                                      <p:cBhvr additive="base">
                                        <p:cTn id="12" dur="20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cstate="print"/>
          <a:srcRect/>
          <a:stretch>
            <a:fillRect/>
          </a:stretch>
        </p:blipFill>
        <p:spPr bwMode="auto">
          <a:xfrm>
            <a:off x="0" y="0"/>
            <a:ext cx="9144000" cy="6062133"/>
          </a:xfrm>
          <a:prstGeom prst="rect">
            <a:avLst/>
          </a:prstGeom>
          <a:noFill/>
          <a:ln w="9525" algn="ctr">
            <a:noFill/>
            <a:miter lim="800000"/>
            <a:headEnd/>
            <a:tailEnd/>
          </a:ln>
        </p:spPr>
      </p:pic>
      <p:sp>
        <p:nvSpPr>
          <p:cNvPr id="5" name="Rectangle 4"/>
          <p:cNvSpPr/>
          <p:nvPr/>
        </p:nvSpPr>
        <p:spPr>
          <a:xfrm>
            <a:off x="-4936" y="0"/>
            <a:ext cx="4070410" cy="369332"/>
          </a:xfrm>
          <a:prstGeom prst="rect">
            <a:avLst/>
          </a:prstGeom>
        </p:spPr>
        <p:txBody>
          <a:bodyPr wrap="none">
            <a:spAutoFit/>
          </a:bodyPr>
          <a:lstStyle/>
          <a:p>
            <a:r>
              <a:rPr lang="en-GB" dirty="0">
                <a:solidFill>
                  <a:schemeClr val="bg1"/>
                </a:solidFill>
              </a:rPr>
              <a:t>www.centreforsmartinfrastructure.com</a:t>
            </a:r>
          </a:p>
        </p:txBody>
      </p:sp>
      <p:sp>
        <p:nvSpPr>
          <p:cNvPr id="6" name="Rectangle 5"/>
          <p:cNvSpPr/>
          <p:nvPr/>
        </p:nvSpPr>
        <p:spPr>
          <a:xfrm>
            <a:off x="25355" y="393266"/>
            <a:ext cx="2098651" cy="369332"/>
          </a:xfrm>
          <a:prstGeom prst="rect">
            <a:avLst/>
          </a:prstGeom>
        </p:spPr>
        <p:txBody>
          <a:bodyPr wrap="none">
            <a:spAutoFit/>
          </a:bodyPr>
          <a:lstStyle/>
          <a:p>
            <a:r>
              <a:rPr lang="en-GB" dirty="0" smtClean="0">
                <a:solidFill>
                  <a:schemeClr val="bg1"/>
                </a:solidFill>
              </a:rPr>
              <a:t>ppc29@cam.ac.uk</a:t>
            </a:r>
            <a:endParaRPr lang="en-GB" dirty="0"/>
          </a:p>
        </p:txBody>
      </p:sp>
    </p:spTree>
    <p:extLst>
      <p:ext uri="{BB962C8B-B14F-4D97-AF65-F5344CB8AC3E}">
        <p14:creationId xmlns:p14="http://schemas.microsoft.com/office/powerpoint/2010/main" val="247081044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8" name="Picture 4" descr="http://upload.wikimedia.org/wikipedia/commons/1/1d/United_States_one_dollar_bill,_revers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cxnSp>
        <p:nvCxnSpPr>
          <p:cNvPr id="7" name="Straight Connector 6"/>
          <p:cNvCxnSpPr/>
          <p:nvPr/>
        </p:nvCxnSpPr>
        <p:spPr>
          <a:xfrm>
            <a:off x="0" y="6813376"/>
            <a:ext cx="91440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0" fill="hold"/>
                                        <p:tgtEl>
                                          <p:spTgt spid="7"/>
                                        </p:tgtEl>
                                        <p:attrNameLst>
                                          <p:attrName>ppt_x</p:attrName>
                                        </p:attrNameLst>
                                      </p:cBhvr>
                                      <p:tavLst>
                                        <p:tav tm="0">
                                          <p:val>
                                            <p:strVal val="0-#ppt_w/2"/>
                                          </p:val>
                                        </p:tav>
                                        <p:tav tm="100000">
                                          <p:val>
                                            <p:strVal val="#ppt_x"/>
                                          </p:val>
                                        </p:tav>
                                      </p:tavLst>
                                    </p:anim>
                                    <p:anim calcmode="lin" valueType="num">
                                      <p:cBhvr additive="base">
                                        <p:cTn id="8" dur="20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2" descr="http://www.wnol.info/wp-content/uploads/2012/10/The_Shard.jpg"/>
          <p:cNvPicPr>
            <a:picLocks noChangeAspect="1" noChangeArrowheads="1"/>
          </p:cNvPicPr>
          <p:nvPr/>
        </p:nvPicPr>
        <p:blipFill>
          <a:blip r:embed="rId3" cstate="print"/>
          <a:stretch>
            <a:fillRect/>
          </a:stretch>
        </p:blipFill>
        <p:spPr bwMode="auto">
          <a:xfrm>
            <a:off x="-180528" y="-387424"/>
            <a:ext cx="9460977" cy="7605464"/>
          </a:xfrm>
          <a:prstGeom prst="rect">
            <a:avLst/>
          </a:prstGeom>
          <a:noFill/>
          <a:ln>
            <a:noFill/>
          </a:ln>
        </p:spPr>
      </p:pic>
      <p:cxnSp>
        <p:nvCxnSpPr>
          <p:cNvPr id="6" name="Straight Connector 5"/>
          <p:cNvCxnSpPr/>
          <p:nvPr/>
        </p:nvCxnSpPr>
        <p:spPr>
          <a:xfrm>
            <a:off x="0" y="6813376"/>
            <a:ext cx="91440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0" fill="hold"/>
                                        <p:tgtEl>
                                          <p:spTgt spid="6"/>
                                        </p:tgtEl>
                                        <p:attrNameLst>
                                          <p:attrName>ppt_x</p:attrName>
                                        </p:attrNameLst>
                                      </p:cBhvr>
                                      <p:tavLst>
                                        <p:tav tm="0">
                                          <p:val>
                                            <p:strVal val="0-#ppt_w/2"/>
                                          </p:val>
                                        </p:tav>
                                        <p:tav tm="100000">
                                          <p:val>
                                            <p:strVal val="#ppt_x"/>
                                          </p:val>
                                        </p:tav>
                                      </p:tavLst>
                                    </p:anim>
                                    <p:anim calcmode="lin" valueType="num">
                                      <p:cBhvr additive="base">
                                        <p:cTn id="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2" descr="http://www.wnol.info/wp-content/uploads/2012/10/The_Shard.jpg"/>
          <p:cNvPicPr>
            <a:picLocks noChangeAspect="1" noChangeArrowheads="1"/>
          </p:cNvPicPr>
          <p:nvPr/>
        </p:nvPicPr>
        <p:blipFill>
          <a:blip r:embed="rId3" cstate="print">
            <a:duotone>
              <a:schemeClr val="accent3">
                <a:shade val="45000"/>
                <a:satMod val="135000"/>
              </a:schemeClr>
              <a:prstClr val="white"/>
            </a:duotone>
          </a:blip>
          <a:stretch>
            <a:fillRect/>
          </a:stretch>
        </p:blipFill>
        <p:spPr bwMode="auto">
          <a:xfrm>
            <a:off x="-180528" y="-387424"/>
            <a:ext cx="9460977" cy="7605464"/>
          </a:xfrm>
          <a:prstGeom prst="rect">
            <a:avLst/>
          </a:prstGeom>
          <a:noFill/>
          <a:ln>
            <a:noFill/>
          </a:ln>
        </p:spPr>
      </p:pic>
      <p:cxnSp>
        <p:nvCxnSpPr>
          <p:cNvPr id="6" name="Straight Connector 5"/>
          <p:cNvCxnSpPr/>
          <p:nvPr/>
        </p:nvCxnSpPr>
        <p:spPr>
          <a:xfrm>
            <a:off x="0" y="6813376"/>
            <a:ext cx="9144000" cy="0"/>
          </a:xfrm>
          <a:prstGeom prst="line">
            <a:avLst/>
          </a:prstGeom>
          <a:ln>
            <a:solidFill>
              <a:schemeClr val="accent3">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p:cNvGraphicFramePr/>
          <p:nvPr>
            <p:extLst>
              <p:ext uri="{D42A27DB-BD31-4B8C-83A1-F6EECF244321}">
                <p14:modId xmlns:p14="http://schemas.microsoft.com/office/powerpoint/2010/main" val="1436287652"/>
              </p:ext>
            </p:extLst>
          </p:nvPr>
        </p:nvGraphicFramePr>
        <p:xfrm>
          <a:off x="1835696" y="908720"/>
          <a:ext cx="5904656" cy="5288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81185741"/>
      </p:ext>
    </p:extLst>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0" fill="hold"/>
                                        <p:tgtEl>
                                          <p:spTgt spid="6"/>
                                        </p:tgtEl>
                                        <p:attrNameLst>
                                          <p:attrName>ppt_x</p:attrName>
                                        </p:attrNameLst>
                                      </p:cBhvr>
                                      <p:tavLst>
                                        <p:tav tm="0">
                                          <p:val>
                                            <p:strVal val="0-#ppt_w/2"/>
                                          </p:val>
                                        </p:tav>
                                        <p:tav tm="100000">
                                          <p:val>
                                            <p:strVal val="#ppt_x"/>
                                          </p:val>
                                        </p:tav>
                                      </p:tavLst>
                                    </p:anim>
                                    <p:anim calcmode="lin" valueType="num">
                                      <p:cBhvr additive="base">
                                        <p:cTn id="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2" descr="http://i.imgur.com/Po8pR3A.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531440"/>
            <a:ext cx="9721080" cy="7704856"/>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2051"/>
          <p:cNvSpPr/>
          <p:nvPr/>
        </p:nvSpPr>
        <p:spPr>
          <a:xfrm>
            <a:off x="0" y="0"/>
            <a:ext cx="9144000" cy="6858000"/>
          </a:xfrm>
          <a:prstGeom prst="rect">
            <a:avLst/>
          </a:prstGeom>
          <a:solidFill>
            <a:schemeClr val="tx1">
              <a:alpha val="72000"/>
            </a:schemeClr>
          </a:solidFill>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51" name="Table 2050"/>
          <p:cNvGraphicFramePr>
            <a:graphicFrameLocks noGrp="1"/>
          </p:cNvGraphicFramePr>
          <p:nvPr>
            <p:extLst>
              <p:ext uri="{D42A27DB-BD31-4B8C-83A1-F6EECF244321}">
                <p14:modId xmlns:p14="http://schemas.microsoft.com/office/powerpoint/2010/main" val="2809491982"/>
              </p:ext>
            </p:extLst>
          </p:nvPr>
        </p:nvGraphicFramePr>
        <p:xfrm>
          <a:off x="1835699" y="2184801"/>
          <a:ext cx="5400594" cy="2628900"/>
        </p:xfrm>
        <a:graphic>
          <a:graphicData uri="http://schemas.openxmlformats.org/drawingml/2006/table">
            <a:tbl>
              <a:tblPr firstRow="1" bandRow="1">
                <a:tableStyleId>{2D5ABB26-0587-4C30-8999-92F81FD0307C}</a:tableStyleId>
              </a:tblPr>
              <a:tblGrid>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gridCol w="100011"/>
              </a:tblGrid>
              <a:tr h="118813">
                <a:tc>
                  <a:txBody>
                    <a:bodyPr/>
                    <a:lstStyle/>
                    <a:p>
                      <a:pPr algn="l" fontAlgn="b"/>
                      <a:r>
                        <a:rPr lang="en-GB" sz="800" b="1" u="none" strike="noStrike" dirty="0">
                          <a:solidFill>
                            <a:schemeClr val="bg1"/>
                          </a:solidFill>
                          <a:effectLst/>
                          <a:latin typeface="Courier New" panose="02070309020205020404" pitchFamily="49" charset="0"/>
                          <a:cs typeface="Courier New" panose="02070309020205020404" pitchFamily="49" charset="0"/>
                        </a:rPr>
                        <a:t>D</a:t>
                      </a:r>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dirty="0">
                          <a:solidFill>
                            <a:schemeClr val="bg1"/>
                          </a:solidFill>
                          <a:effectLst/>
                          <a:latin typeface="Courier New" panose="02070309020205020404" pitchFamily="49" charset="0"/>
                          <a:cs typeface="Courier New" panose="02070309020205020404" pitchFamily="49" charset="0"/>
                        </a:rPr>
                        <a:t>D</a:t>
                      </a:r>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dirty="0">
                          <a:solidFill>
                            <a:schemeClr val="bg1"/>
                          </a:solidFill>
                          <a:effectLst/>
                          <a:latin typeface="Courier New" panose="02070309020205020404" pitchFamily="49" charset="0"/>
                          <a:cs typeface="Courier New" panose="02070309020205020404" pitchFamily="49" charset="0"/>
                        </a:rPr>
                        <a:t>D</a:t>
                      </a:r>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dirty="0">
                          <a:solidFill>
                            <a:schemeClr val="bg1"/>
                          </a:solidFill>
                          <a:effectLst/>
                          <a:latin typeface="Courier New" panose="02070309020205020404" pitchFamily="49" charset="0"/>
                          <a:cs typeface="Courier New" panose="02070309020205020404" pitchFamily="49" charset="0"/>
                        </a:rPr>
                        <a:t>D</a:t>
                      </a:r>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dirty="0">
                          <a:solidFill>
                            <a:schemeClr val="bg1"/>
                          </a:solidFill>
                          <a:effectLst/>
                          <a:latin typeface="Courier New" panose="02070309020205020404" pitchFamily="49" charset="0"/>
                          <a:cs typeface="Courier New" panose="02070309020205020404" pitchFamily="49" charset="0"/>
                        </a:rPr>
                        <a:t>D</a:t>
                      </a:r>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dirty="0">
                          <a:solidFill>
                            <a:schemeClr val="bg1"/>
                          </a:solidFill>
                          <a:effectLst/>
                          <a:latin typeface="Courier New" panose="02070309020205020404" pitchFamily="49" charset="0"/>
                          <a:cs typeface="Courier New" panose="02070309020205020404" pitchFamily="49" charset="0"/>
                        </a:rPr>
                        <a:t>A</a:t>
                      </a:r>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r h="118813">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D</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T</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a:solidFill>
                            <a:schemeClr val="bg1"/>
                          </a:solidFill>
                          <a:effectLst/>
                          <a:latin typeface="Courier New" panose="02070309020205020404" pitchFamily="49" charset="0"/>
                          <a:cs typeface="Courier New" panose="02070309020205020404" pitchFamily="49" charset="0"/>
                        </a:rPr>
                        <a:t>A</a:t>
                      </a:r>
                      <a:endParaRPr lang="en-GB" sz="800" b="1" i="0" u="none" strike="noStrike">
                        <a:solidFill>
                          <a:schemeClr val="bg1"/>
                        </a:solidFill>
                        <a:effectLst/>
                        <a:latin typeface="Courier New" panose="02070309020205020404" pitchFamily="49" charset="0"/>
                        <a:cs typeface="Courier New" panose="02070309020205020404" pitchFamily="49" charset="0"/>
                      </a:endParaRPr>
                    </a:p>
                  </a:txBody>
                  <a:tcPr marL="9525" marR="9525" marT="9525" marB="0" anchor="b"/>
                </a:tc>
                <a:tc>
                  <a:txBody>
                    <a:bodyPr/>
                    <a:lstStyle/>
                    <a:p>
                      <a:pPr algn="l" fontAlgn="b"/>
                      <a:r>
                        <a:rPr lang="en-GB" sz="800" b="1" u="none" strike="noStrike" dirty="0">
                          <a:solidFill>
                            <a:schemeClr val="bg1"/>
                          </a:solidFill>
                          <a:effectLst/>
                          <a:latin typeface="Courier New" panose="02070309020205020404" pitchFamily="49" charset="0"/>
                          <a:cs typeface="Courier New" panose="02070309020205020404" pitchFamily="49" charset="0"/>
                        </a:rPr>
                        <a:t>A</a:t>
                      </a:r>
                      <a:endParaRPr lang="en-GB" sz="800" b="1" i="0" u="none" strike="noStrike" dirty="0">
                        <a:solidFill>
                          <a:schemeClr val="bg1"/>
                        </a:solidFill>
                        <a:effectLst/>
                        <a:latin typeface="Courier New" panose="02070309020205020404" pitchFamily="49" charset="0"/>
                        <a:cs typeface="Courier New" panose="02070309020205020404" pitchFamily="49" charset="0"/>
                      </a:endParaRPr>
                    </a:p>
                  </a:txBody>
                  <a:tcPr marL="9525" marR="9525" marT="9525" marB="0" anchor="b"/>
                </a:tc>
              </a:tr>
            </a:tbl>
          </a:graphicData>
        </a:graphic>
      </p:graphicFrame>
      <p:cxnSp>
        <p:nvCxnSpPr>
          <p:cNvPr id="114" name="Straight Connector 113"/>
          <p:cNvCxnSpPr/>
          <p:nvPr/>
        </p:nvCxnSpPr>
        <p:spPr>
          <a:xfrm>
            <a:off x="0" y="681337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531418"/>
      </p:ext>
    </p:extLst>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20000" fill="hold"/>
                                        <p:tgtEl>
                                          <p:spTgt spid="114"/>
                                        </p:tgtEl>
                                        <p:attrNameLst>
                                          <p:attrName>ppt_x</p:attrName>
                                        </p:attrNameLst>
                                      </p:cBhvr>
                                      <p:tavLst>
                                        <p:tav tm="0">
                                          <p:val>
                                            <p:strVal val="0-#ppt_w/2"/>
                                          </p:val>
                                        </p:tav>
                                        <p:tav tm="100000">
                                          <p:val>
                                            <p:strVal val="#ppt_x"/>
                                          </p:val>
                                        </p:tav>
                                      </p:tavLst>
                                    </p:anim>
                                    <p:anim calcmode="lin" valueType="num">
                                      <p:cBhvr additive="base">
                                        <p:cTn id="8" dur="20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482" name="Picture 2" descr="http://rack.1.mshcdn.com/media/ZgkyMDEyLzEyLzA0LzdkL2dyYXBoZGF0YWJhLmFOdi5qcGcKcAl0aHVtYgk5NTB4NTM0IwplCWpwZw/0b04cc94/08f/graph-databases-the-new-way-to-access-super-fast-social-data-f656c104ad.jpg"/>
          <p:cNvPicPr>
            <a:picLocks noChangeAspect="1" noChangeArrowheads="1"/>
          </p:cNvPicPr>
          <p:nvPr/>
        </p:nvPicPr>
        <p:blipFill>
          <a:blip r:embed="rId3" cstate="print"/>
          <a:srcRect l="11513" r="13540"/>
          <a:stretch>
            <a:fillRect/>
          </a:stretch>
        </p:blipFill>
        <p:spPr bwMode="auto">
          <a:xfrm>
            <a:off x="0" y="0"/>
            <a:ext cx="9144000" cy="6858000"/>
          </a:xfrm>
          <a:prstGeom prst="rect">
            <a:avLst/>
          </a:prstGeom>
          <a:noFill/>
        </p:spPr>
      </p:pic>
      <p:cxnSp>
        <p:nvCxnSpPr>
          <p:cNvPr id="5" name="Straight Connector 4"/>
          <p:cNvCxnSpPr/>
          <p:nvPr/>
        </p:nvCxnSpPr>
        <p:spPr>
          <a:xfrm>
            <a:off x="0" y="681337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0568" y="2644170"/>
            <a:ext cx="7299219" cy="1569660"/>
          </a:xfrm>
          <a:prstGeom prst="rect">
            <a:avLst/>
          </a:prstGeom>
          <a:noFill/>
          <a:effectLst>
            <a:softEdge rad="342900"/>
          </a:effectLst>
          <a:scene3d>
            <a:camera prst="perspectiveContrastingRightFacing">
              <a:rot lat="19654933" lon="18174806" rev="2895927"/>
            </a:camera>
            <a:lightRig rig="threePt" dir="t"/>
          </a:scene3d>
        </p:spPr>
        <p:txBody>
          <a:bodyPr wrap="square" rtlCol="0">
            <a:spAutoFit/>
            <a:scene3d>
              <a:camera prst="perspectiveContrastingRightFacing"/>
              <a:lightRig rig="threePt" dir="t"/>
            </a:scene3d>
          </a:bodyPr>
          <a:lstStyle/>
          <a:p>
            <a:r>
              <a:rPr lang="en-GB" sz="9600" dirty="0" smtClean="0">
                <a:solidFill>
                  <a:schemeClr val="accent3">
                    <a:lumMod val="40000"/>
                    <a:lumOff val="60000"/>
                  </a:schemeClr>
                </a:solidFill>
                <a:effectLst>
                  <a:glow rad="215900">
                    <a:schemeClr val="accent3">
                      <a:lumMod val="40000"/>
                      <a:lumOff val="60000"/>
                      <a:alpha val="29000"/>
                    </a:schemeClr>
                  </a:glow>
                </a:effectLst>
              </a:rPr>
              <a:t>Information</a:t>
            </a:r>
            <a:endParaRPr lang="en-GB" sz="2800" dirty="0">
              <a:solidFill>
                <a:schemeClr val="accent3">
                  <a:lumMod val="40000"/>
                  <a:lumOff val="60000"/>
                </a:schemeClr>
              </a:solidFill>
              <a:effectLst>
                <a:glow rad="215900">
                  <a:schemeClr val="accent3">
                    <a:lumMod val="40000"/>
                    <a:lumOff val="60000"/>
                    <a:alpha val="29000"/>
                  </a:schemeClr>
                </a:glow>
              </a:effectLst>
            </a:endParaRPr>
          </a:p>
        </p:txBody>
      </p:sp>
      <p:sp>
        <p:nvSpPr>
          <p:cNvPr id="7" name="Content Placeholder 6"/>
          <p:cNvSpPr>
            <a:spLocks noGrp="1"/>
          </p:cNvSpPr>
          <p:nvPr>
            <p:ph idx="1"/>
          </p:nvPr>
        </p:nvSpPr>
        <p:spPr/>
        <p:txBody>
          <a:bodyPr/>
          <a:lstStyle/>
          <a:p>
            <a:endParaRPr lang="en-GB"/>
          </a:p>
        </p:txBody>
      </p: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0" fill="hold"/>
                                        <p:tgtEl>
                                          <p:spTgt spid="5"/>
                                        </p:tgtEl>
                                        <p:attrNameLst>
                                          <p:attrName>ppt_x</p:attrName>
                                        </p:attrNameLst>
                                      </p:cBhvr>
                                      <p:tavLst>
                                        <p:tav tm="0">
                                          <p:val>
                                            <p:strVal val="0-#ppt_w/2"/>
                                          </p:val>
                                        </p:tav>
                                        <p:tav tm="100000">
                                          <p:val>
                                            <p:strVal val="#ppt_x"/>
                                          </p:val>
                                        </p:tav>
                                      </p:tavLst>
                                    </p:anim>
                                    <p:anim calcmode="lin" valueType="num">
                                      <p:cBhvr additive="base">
                                        <p:cTn id="8" dur="20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0" y="6813376"/>
            <a:ext cx="9144000" cy="0"/>
          </a:xfrm>
          <a:prstGeom prst="line">
            <a:avLst/>
          </a:prstGeom>
          <a:ln>
            <a:solidFill>
              <a:schemeClr val="accent4">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4904" y="-132645"/>
            <a:ext cx="9493448" cy="6791126"/>
            <a:chOff x="-24904" y="-132645"/>
            <a:chExt cx="9493448" cy="6791126"/>
          </a:xfrm>
        </p:grpSpPr>
        <p:pic>
          <p:nvPicPr>
            <p:cNvPr id="1026" name="Picture 2" descr="http://2.bp.blogspot.com/-Fmdp2TIxOb0/TgRU6U9z-pI/AAAAAAAAAHU/-Uoy3chE5gU/s1600/Rock+Paper+Scissors+Lizard+Spo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4" y="-132645"/>
              <a:ext cx="6791126" cy="6791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0112" y="3573016"/>
              <a:ext cx="3888432" cy="1107996"/>
            </a:xfrm>
            <a:prstGeom prst="rect">
              <a:avLst/>
            </a:prstGeom>
            <a:noFill/>
          </p:spPr>
          <p:txBody>
            <a:bodyPr wrap="square" rtlCol="0">
              <a:spAutoFit/>
            </a:bodyPr>
            <a:lstStyle/>
            <a:p>
              <a:r>
                <a:rPr lang="en-GB" sz="6600" dirty="0" smtClean="0">
                  <a:solidFill>
                    <a:schemeClr val="bg1"/>
                  </a:solidFill>
                  <a:latin typeface="Times New Roman" panose="02020603050405020304" pitchFamily="18" charset="0"/>
                  <a:cs typeface="Times New Roman" panose="02020603050405020304" pitchFamily="18" charset="0"/>
                </a:rPr>
                <a:t>Decisions</a:t>
              </a:r>
              <a:endParaRPr lang="en-GB" sz="66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915816" y="2276872"/>
              <a:ext cx="688132" cy="2215991"/>
            </a:xfrm>
            <a:prstGeom prst="rect">
              <a:avLst/>
            </a:prstGeom>
            <a:noFill/>
          </p:spPr>
          <p:txBody>
            <a:bodyPr wrap="square" rtlCol="0">
              <a:spAutoFit/>
            </a:bodyPr>
            <a:lstStyle/>
            <a:p>
              <a:r>
                <a:rPr lang="en-GB" sz="13800" dirty="0" smtClean="0">
                  <a:solidFill>
                    <a:schemeClr val="bg1"/>
                  </a:solidFill>
                  <a:latin typeface="Times New Roman" panose="02020603050405020304" pitchFamily="18" charset="0"/>
                  <a:cs typeface="Times New Roman" panose="02020603050405020304" pitchFamily="18" charset="0"/>
                </a:rPr>
                <a:t>?</a:t>
              </a:r>
              <a:endParaRPr lang="en-GB" sz="138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71128252"/>
      </p:ext>
    </p:extLst>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0" fill="hold"/>
                                        <p:tgtEl>
                                          <p:spTgt spid="8"/>
                                        </p:tgtEl>
                                        <p:attrNameLst>
                                          <p:attrName>ppt_x</p:attrName>
                                        </p:attrNameLst>
                                      </p:cBhvr>
                                      <p:tavLst>
                                        <p:tav tm="0">
                                          <p:val>
                                            <p:strVal val="0-#ppt_w/2"/>
                                          </p:val>
                                        </p:tav>
                                        <p:tav tm="100000">
                                          <p:val>
                                            <p:strVal val="#ppt_x"/>
                                          </p:val>
                                        </p:tav>
                                      </p:tavLst>
                                    </p:anim>
                                    <p:anim calcmode="lin" valueType="num">
                                      <p:cBhvr additive="base">
                                        <p:cTn id="8"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100" name="Picture 4"/>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r="25079"/>
          <a:stretch/>
        </p:blipFill>
        <p:spPr bwMode="auto">
          <a:xfrm>
            <a:off x="0" y="1115"/>
            <a:ext cx="9144000" cy="685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45" t="25144" r="49701" b="63465"/>
          <a:stretch/>
        </p:blipFill>
        <p:spPr bwMode="auto">
          <a:xfrm>
            <a:off x="3276600" y="1752600"/>
            <a:ext cx="2825824"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0" y="6813376"/>
            <a:ext cx="9144000" cy="0"/>
          </a:xfrm>
          <a:prstGeom prst="line">
            <a:avLst/>
          </a:prstGeom>
          <a:ln>
            <a:solidFill>
              <a:schemeClr val="accent3">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29945"/>
      </p:ext>
    </p:extLst>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0" fill="hold"/>
                                        <p:tgtEl>
                                          <p:spTgt spid="7"/>
                                        </p:tgtEl>
                                        <p:attrNameLst>
                                          <p:attrName>ppt_x</p:attrName>
                                        </p:attrNameLst>
                                      </p:cBhvr>
                                      <p:tavLst>
                                        <p:tav tm="0">
                                          <p:val>
                                            <p:strVal val="0-#ppt_w/2"/>
                                          </p:val>
                                        </p:tav>
                                        <p:tav tm="100000">
                                          <p:val>
                                            <p:strVal val="#ppt_x"/>
                                          </p:val>
                                        </p:tav>
                                      </p:tavLst>
                                    </p:anim>
                                    <p:anim calcmode="lin" valueType="num">
                                      <p:cBhvr additive="base">
                                        <p:cTn id="8" dur="20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oetryfoundation.org/harriet/wp-content/uploads/2013/01/1-18-13_Elio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Content Placeholder 2"/>
          <p:cNvSpPr txBox="1">
            <a:spLocks/>
          </p:cNvSpPr>
          <p:nvPr/>
        </p:nvSpPr>
        <p:spPr>
          <a:xfrm>
            <a:off x="3851920" y="332655"/>
            <a:ext cx="5292080" cy="352839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Where is the wisdom we have lost in knowledge?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Where is the knowledge we have lost in information?</a:t>
            </a: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1"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T. S. Eliot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effectLst/>
              <a:uLnTx/>
              <a:uFillTx/>
              <a:latin typeface="+mn-lt"/>
              <a:ea typeface="+mn-ea"/>
              <a:cs typeface="+mn-cs"/>
            </a:endParaRPr>
          </a:p>
        </p:txBody>
      </p:sp>
      <p:cxnSp>
        <p:nvCxnSpPr>
          <p:cNvPr id="6" name="Straight Connector 5"/>
          <p:cNvCxnSpPr/>
          <p:nvPr/>
        </p:nvCxnSpPr>
        <p:spPr>
          <a:xfrm>
            <a:off x="0" y="6813376"/>
            <a:ext cx="914400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0" fill="hold"/>
                                        <p:tgtEl>
                                          <p:spTgt spid="6"/>
                                        </p:tgtEl>
                                        <p:attrNameLst>
                                          <p:attrName>ppt_x</p:attrName>
                                        </p:attrNameLst>
                                      </p:cBhvr>
                                      <p:tavLst>
                                        <p:tav tm="0">
                                          <p:val>
                                            <p:strVal val="0-#ppt_w/2"/>
                                          </p:val>
                                        </p:tav>
                                        <p:tav tm="100000">
                                          <p:val>
                                            <p:strVal val="#ppt_x"/>
                                          </p:val>
                                        </p:tav>
                                      </p:tavLst>
                                    </p:anim>
                                    <p:anim calcmode="lin" valueType="num">
                                      <p:cBhvr additive="base">
                                        <p:cTn id="8" dur="20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SIC Presentation Template - 20120109">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20130816 CSIC Presentation templates</Template>
  <TotalTime>1181</TotalTime>
  <Words>1283</Words>
  <Application>Microsoft Office PowerPoint</Application>
  <PresentationFormat>On-screen Show (4:3)</PresentationFormat>
  <Paragraphs>726</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CSIC Presentation Template - 20120109</vt:lpstr>
      <vt:lpstr>PechaKucha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dc:creator>
  <cp:lastModifiedBy>Paul Fidler</cp:lastModifiedBy>
  <cp:revision>40</cp:revision>
  <dcterms:created xsi:type="dcterms:W3CDTF">2014-07-21T08:36:57Z</dcterms:created>
  <dcterms:modified xsi:type="dcterms:W3CDTF">2014-10-22T20:54:11Z</dcterms:modified>
</cp:coreProperties>
</file>